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comment1.xml" ContentType="application/vnd.openxmlformats-officedocument.presentationml.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autoCompressPictures="0">
  <p:sldMasterIdLst>
    <p:sldMasterId id="2147483648" r:id="rId1"/>
  </p:sldMasterIdLst>
  <p:notesMasterIdLst>
    <p:notesMasterId r:id="rId28"/>
  </p:notesMasterIdLst>
  <p:sldIdLst>
    <p:sldId id="265" r:id="rId2"/>
    <p:sldId id="272" r:id="rId3"/>
    <p:sldId id="274" r:id="rId4"/>
    <p:sldId id="275" r:id="rId5"/>
    <p:sldId id="276" r:id="rId6"/>
    <p:sldId id="309" r:id="rId7"/>
    <p:sldId id="291" r:id="rId8"/>
    <p:sldId id="298" r:id="rId9"/>
    <p:sldId id="304" r:id="rId10"/>
    <p:sldId id="306" r:id="rId11"/>
    <p:sldId id="305" r:id="rId12"/>
    <p:sldId id="310" r:id="rId13"/>
    <p:sldId id="292" r:id="rId14"/>
    <p:sldId id="308" r:id="rId15"/>
    <p:sldId id="294" r:id="rId16"/>
    <p:sldId id="300" r:id="rId17"/>
    <p:sldId id="295" r:id="rId18"/>
    <p:sldId id="296" r:id="rId19"/>
    <p:sldId id="301" r:id="rId20"/>
    <p:sldId id="297" r:id="rId21"/>
    <p:sldId id="302" r:id="rId22"/>
    <p:sldId id="303" r:id="rId23"/>
    <p:sldId id="281" r:id="rId24"/>
    <p:sldId id="286" r:id="rId25"/>
    <p:sldId id="289" r:id="rId26"/>
    <p:sldId id="30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oanna Wedge" initials="" lastIdx="15" clrIdx="0"/>
  <p:cmAuthor id="1" name="Susanna Davies" initials="SD" lastIdx="1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7467D"/>
    <a:srgbClr val="026794"/>
    <a:srgbClr val="405E79"/>
    <a:srgbClr val="35B2B4"/>
    <a:srgbClr val="95CD7A"/>
    <a:srgbClr val="70995C"/>
    <a:srgbClr val="D5EBCA"/>
    <a:srgbClr val="000000"/>
    <a:srgbClr val="E3D3DB"/>
    <a:srgbClr val="AC6B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0042" autoAdjust="0"/>
    <p:restoredTop sz="63710" autoAdjust="0"/>
  </p:normalViewPr>
  <p:slideViewPr>
    <p:cSldViewPr snapToGrid="0" snapToObjects="1">
      <p:cViewPr varScale="1">
        <p:scale>
          <a:sx n="51" d="100"/>
          <a:sy n="51" d="100"/>
        </p:scale>
        <p:origin x="1068" y="32"/>
      </p:cViewPr>
      <p:guideLst>
        <p:guide orient="horz" pos="2160"/>
        <p:guide pos="3840"/>
      </p:guideLst>
    </p:cSldViewPr>
  </p:slideViewPr>
  <p:outlineViewPr>
    <p:cViewPr>
      <p:scale>
        <a:sx n="33" d="100"/>
        <a:sy n="33" d="100"/>
      </p:scale>
      <p:origin x="0" y="-19552"/>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96" d="100"/>
          <a:sy n="96" d="100"/>
        </p:scale>
        <p:origin x="-3520" y="-11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10-09T11:23:44.220" idx="5">
    <p:pos x="10" y="10"/>
    <p:text>There is a much stronger emphasis on child safeguarding and PSEA, no?  I thought this was fairly improved in Standards 2, 3, 5 &amp; 6.  Suggest adding.</p:text>
    <p:extLst>
      <p:ext uri="{C676402C-5697-4E1C-873F-D02D1690AC5C}">
        <p15:threadingInfo xmlns:p15="http://schemas.microsoft.com/office/powerpoint/2012/main" timeZoneBias="-60"/>
      </p:ext>
    </p:extLst>
  </p:cm>
  <p:cm authorId="1" dt="2019-10-09T11:27:46.273" idx="6">
    <p:pos x="10" y="106"/>
    <p:text>I've tried to reduce language in the presentation.  Good if we can expand the notes to explain what each bullet means rather than including full sentences in the slides.</p:text>
    <p:extLst>
      <p:ext uri="{C676402C-5697-4E1C-873F-D02D1690AC5C}">
        <p15:threadingInfo xmlns:p15="http://schemas.microsoft.com/office/powerpoint/2012/main" timeZoneBias="-60">
          <p15:parentCm authorId="1" idx="5"/>
        </p15:threadingInfo>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CD8994-4F69-1D49-B402-38B1BC4CA207}" type="datetimeFigureOut">
              <a:rPr lang="en-US" smtClean="0"/>
              <a:t>5/4/2020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0767AD-8186-5647-9165-A19B63BA7F43}" type="slidenum">
              <a:rPr lang="en-US" smtClean="0"/>
              <a:t>‹#›</a:t>
            </a:fld>
            <a:endParaRPr lang="en-US"/>
          </a:p>
        </p:txBody>
      </p:sp>
    </p:spTree>
    <p:extLst>
      <p:ext uri="{BB962C8B-B14F-4D97-AF65-F5344CB8AC3E}">
        <p14:creationId xmlns:p14="http://schemas.microsoft.com/office/powerpoint/2010/main" val="11743791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www.humanitarianstandardspartnership.org/"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algn="r" rtl="1"/>
            <a:r>
              <a:rPr lang="ar-SY" b="1" i="0" noProof="0" dirty="0">
                <a:latin typeface="+mn-lt"/>
                <a:rtl/>
              </a:rPr>
              <a:t>الميسرون:</a:t>
            </a:r>
          </a:p>
          <a:p>
            <a:pPr algn="r" rtl="1"/>
            <a:r>
              <a:rPr lang="ar-SY" i="0" noProof="0" dirty="0">
                <a:latin typeface="+mn-lt"/>
                <a:rtl/>
              </a:rPr>
              <a:t>هذه الإحاطة هي </a:t>
            </a:r>
            <a:r>
              <a:rPr lang="ar-SY" i="0" u="sng" noProof="0" dirty="0">
                <a:latin typeface="+mn-lt"/>
                <a:rtl/>
              </a:rPr>
              <a:t>للأشخاص الذين استخدموا طبعة 2012</a:t>
            </a:r>
            <a:r>
              <a:rPr lang="ar-SY" i="0" noProof="0" dirty="0">
                <a:latin typeface="+mn-lt"/>
                <a:rtl/>
              </a:rPr>
              <a:t> من المعايير الدنيا لحماية الطفل. وهي موجهة أساساً إلى موظفي حماية الطفل ، لذا إذا انضم إليكم زملاء من قطاعات أخرى فكر في توسيع نطاق بعض الأسئلة أو تقديم المزيد من التفاصيل.</a:t>
            </a:r>
          </a:p>
          <a:p>
            <a:pPr algn="r" rtl="1"/>
            <a:endParaRPr lang="ar-SY" i="0" baseline="0" noProof="0" dirty="0">
              <a:latin typeface="+mn-lt"/>
            </a:endParaRPr>
          </a:p>
          <a:p>
            <a:pPr algn="r" rtl="1"/>
            <a:r>
              <a:rPr lang="ar-SY" i="0" noProof="0" dirty="0">
                <a:latin typeface="+mn-lt"/>
                <a:rtl/>
              </a:rPr>
              <a:t>وتفترض هذه الإحاطة وجود حوالي 20 شخصًا وأن كل شخص في الغرفة يعرف بعضهم البعض (ربما زملاء من منظمتك أو من مجموعة تنسيق حماية الطفل). إذا لم يكن كذلك ، أضف 5 دقائق للتعارف السريع.</a:t>
            </a:r>
          </a:p>
          <a:p>
            <a:pPr algn="r" rtl="1"/>
            <a:endParaRPr lang="ar-SY" i="0" baseline="0" noProof="0" dirty="0">
              <a:latin typeface="+mn-lt"/>
            </a:endParaRPr>
          </a:p>
          <a:p>
            <a:pPr algn="r" rtl="1"/>
            <a:r>
              <a:rPr lang="ar-SY" i="0" noProof="0" dirty="0">
                <a:latin typeface="+mn-lt"/>
                <a:rtl/>
              </a:rPr>
              <a:t>قم بتحضير: مخطط توضيحي مع أهداف الجلسة</a:t>
            </a:r>
          </a:p>
          <a:p>
            <a:pPr marL="171450" indent="-171450" algn="r" rtl="1">
              <a:buFont typeface="Arial"/>
              <a:buChar char="•"/>
            </a:pPr>
            <a:r>
              <a:rPr lang="ar-SY" i="0" baseline="0" noProof="0" dirty="0">
                <a:latin typeface="+mn-lt"/>
                <a:rtl/>
              </a:rPr>
              <a:t>تعرف على تحديثات طبعة 2012</a:t>
            </a:r>
          </a:p>
          <a:p>
            <a:pPr marL="171450" indent="-171450" algn="r" rtl="1">
              <a:buFont typeface="Arial"/>
              <a:buChar char="•"/>
            </a:pPr>
            <a:r>
              <a:rPr lang="ar-SY" i="0" baseline="0" noProof="0" dirty="0">
                <a:latin typeface="+mn-lt"/>
                <a:rtl/>
              </a:rPr>
              <a:t>كن واثقاً من مبادلتك لطبعة عام 2012 واستخدام طبعة 2019 بدلاً عنه، خاصة مع الجهات الفاعلة في مجالات غير مجال حماية الأطفال</a:t>
            </a:r>
          </a:p>
          <a:p>
            <a:pPr marL="171450" indent="-171450" algn="r" rtl="1">
              <a:buFont typeface="Arial"/>
              <a:buChar char="•"/>
            </a:pPr>
            <a:endParaRPr lang="ar-SY" i="0" baseline="0" noProof="0" dirty="0">
              <a:latin typeface="+mn-lt"/>
            </a:endParaRPr>
          </a:p>
          <a:p>
            <a:pPr algn="r" rtl="1"/>
            <a:r>
              <a:rPr lang="ar-SY" i="0" noProof="0" dirty="0">
                <a:latin typeface="+mn-lt"/>
                <a:rtl/>
              </a:rPr>
              <a:t>هذا ليس تدريبًا متعمقًا. النشاط الأخير هو أن يحدد جمهورك الخطوات التالية. عندها، قد تقرر عقد ورشة عمل ليوم واحد لفحص معيار معين ؛ أو اطلب من كبار موظفي البرنامج التفكير ملياً في الآثار المترتبة على مسار محدد من العمل ؛ أو قد ترغب في مراجعة مقترح تمويلي؛ أو مراجعة آليات المساءلة الخاصة بك ؛ إلخ</a:t>
            </a:r>
            <a:endParaRPr lang="ar-SY" i="0" noProof="0" dirty="0">
              <a:latin typeface="+mn-lt"/>
            </a:endParaRPr>
          </a:p>
          <a:p>
            <a:pPr algn="r" rtl="1"/>
            <a:endParaRPr lang="ar-SY" i="0" noProof="0" dirty="0">
              <a:latin typeface="+mn-lt"/>
            </a:endParaRPr>
          </a:p>
          <a:p>
            <a:pPr algn="r" rtl="1"/>
            <a:r>
              <a:rPr lang="ar-SY" i="0" noProof="0" dirty="0">
                <a:latin typeface="+mn-lt"/>
                <a:rtl/>
              </a:rPr>
              <a:t>وتستمر الجلسة لمدة 60 دقيقة ؛ وهو وقت ضيق ولكن يمكنك إسقاط أحد الأنشطة إذا لم يكن الوقت كافياً. و إذا كان المشاركون لديك على دراية كبيرة بالمعايير الدنيا لحماية الطفل و / أو عملية مراجعتها، فقد ترغب في تخطي الشرائح 2-5.</a:t>
            </a:r>
          </a:p>
          <a:p>
            <a:pPr algn="r" rtl="1"/>
            <a:endParaRPr lang="ar-SY" i="0" noProof="0" dirty="0">
              <a:latin typeface="+mn-lt"/>
            </a:endParaRPr>
          </a:p>
          <a:p>
            <a:pPr algn="r" rtl="1"/>
            <a:r>
              <a:rPr lang="ar-SY" i="0" noProof="0" dirty="0">
                <a:latin typeface="+mn-lt"/>
                <a:rtl/>
              </a:rPr>
              <a:t>كل ما تحتاجه هو نشرة الباوربوينت PPT هذه، والمنشور الموجز من صفحتين ["ما الجديد"] - نسخة واحدة لكل مشارك ؛ لوحة فليب شارت &amp; اقلام لوح للميسر. </a:t>
            </a:r>
          </a:p>
          <a:p>
            <a:pPr algn="r" rtl="1"/>
            <a:r>
              <a:rPr lang="ar-SY" i="0" noProof="0" dirty="0">
                <a:latin typeface="+mn-lt"/>
                <a:rtl/>
              </a:rPr>
              <a:t>نسخة من طبعة 2019 لكل شخص هي مكافأة ؛ ولكن كميسر، يجب أن يكون لديك نسخة لكي تحضر للجلسة وتتداولها أثناء الجلسة. يمكن للمشاركين إلقاء نظرة على النسخة الالكترونية أو التطبيق.</a:t>
            </a:r>
          </a:p>
          <a:p>
            <a:pPr algn="r" rtl="1"/>
            <a:r>
              <a:rPr lang="ar-SY" i="0" baseline="0" noProof="0" dirty="0">
                <a:latin typeface="+mn-lt"/>
                <a:rtl/>
              </a:rPr>
              <a:t>يجب أن يكون لديك معرفة جيدة بطبعة 2019. لا تتردد في الاتصال بنا قبل (أو بعد) جلستك وطرح أي أسئلة: cpms.wg@alliancecpha.org </a:t>
            </a:r>
          </a:p>
          <a:p>
            <a:pPr algn="r" rtl="1"/>
            <a:endParaRPr lang="ar-SY" i="0" baseline="0" noProof="0" dirty="0">
              <a:latin typeface="+mn-lt"/>
            </a:endParaRPr>
          </a:p>
          <a:p>
            <a:pPr algn="r" rtl="1"/>
            <a:r>
              <a:rPr lang="ar-SY" i="0" baseline="0" noProof="0" dirty="0">
                <a:latin typeface="+mn-lt"/>
                <a:rtl/>
              </a:rPr>
              <a:t>-------------------------------</a:t>
            </a:r>
          </a:p>
          <a:p>
            <a:pPr algn="r" rtl="1"/>
            <a:endParaRPr lang="ar-SY" i="0" baseline="0" noProof="0" dirty="0">
              <a:latin typeface="+mn-lt"/>
            </a:endParaRPr>
          </a:p>
          <a:p>
            <a:pPr algn="r" rtl="1"/>
            <a:r>
              <a:rPr lang="ar-SY" b="1" i="0" baseline="0" noProof="0" dirty="0">
                <a:latin typeface="+mn-lt"/>
                <a:rtl/>
              </a:rPr>
              <a:t>00:00 [الوقت الذي تبدأ فيه الشريحة / كم دقيقة في العرض التقديمي]</a:t>
            </a:r>
          </a:p>
          <a:p>
            <a:pPr algn="r" rtl="1"/>
            <a:endParaRPr lang="ar-SY" b="1" i="0" baseline="0" noProof="0" dirty="0">
              <a:latin typeface="+mn-lt"/>
            </a:endParaRPr>
          </a:p>
          <a:p>
            <a:pPr algn="r" rtl="1"/>
            <a:r>
              <a:rPr lang="ar-SY" i="0" baseline="0" noProof="0" dirty="0">
                <a:latin typeface="+mn-lt"/>
                <a:rtl/>
              </a:rPr>
              <a:t>قل: مرحبا بك واشرح أهداف الجلسة</a:t>
            </a:r>
          </a:p>
          <a:p>
            <a:pPr algn="r" rtl="1"/>
            <a:endParaRPr lang="ar-SY" i="0" baseline="0" noProof="0" dirty="0">
              <a:latin typeface="+mn-lt"/>
            </a:endParaRPr>
          </a:p>
          <a:p>
            <a:pPr algn="r" rtl="1"/>
            <a:r>
              <a:rPr lang="ar-SY" i="0" baseline="0" noProof="0" dirty="0">
                <a:latin typeface="+mn-lt"/>
                <a:rtl/>
              </a:rPr>
              <a:t>إذا كنت تعرف المجموعة جيدًا ، اسأل: "ما المعيار الذي لم تستخدمه أبدًا؟" و / أو "ما المعيار الذي تجده أكثر إثارة للاهتمام - حتى لو كنت لا تستخدمه في عملك؟ لماذا؟" ---- أو ----</a:t>
            </a:r>
          </a:p>
          <a:p>
            <a:pPr algn="r" rtl="1"/>
            <a:r>
              <a:rPr lang="ar-SY" i="0" baseline="0" noProof="0" dirty="0">
                <a:latin typeface="+mn-lt"/>
                <a:rtl/>
              </a:rPr>
              <a:t>إذا كنت لا تعرف المجموعة جيدًا ، اسأل: "ما المعياران اللذان تستخدمها أكثر شيء في المعايير الدنيا لحماية الطفل؟"</a:t>
            </a:r>
          </a:p>
          <a:p>
            <a:pPr algn="r" rtl="1"/>
            <a:endParaRPr lang="ar-SY" i="0" baseline="0" noProof="0" dirty="0">
              <a:latin typeface="+mn-lt"/>
            </a:endParaRPr>
          </a:p>
          <a:p>
            <a:pPr algn="r" rtl="1"/>
            <a:r>
              <a:rPr lang="ar-SY" i="0" baseline="0" noProof="0" dirty="0">
                <a:latin typeface="+mn-lt"/>
                <a:rtl/>
              </a:rPr>
              <a:t>في كلتا الحالتين ، قم بإجراء جولة سريعة على المجموعة كاملة (إذا سمح الوقت) وقم بحساب النقاط على لوحة فليب شارت لمعرفة ما هي مجالات حماية الطفل التي يركزون عليها / لا يستخدمونها / التي تهمهم.</a:t>
            </a:r>
          </a:p>
        </p:txBody>
      </p:sp>
      <p:sp>
        <p:nvSpPr>
          <p:cNvPr id="4" name="Slide Number Placeholder 3"/>
          <p:cNvSpPr>
            <a:spLocks noGrp="1"/>
          </p:cNvSpPr>
          <p:nvPr>
            <p:ph type="sldNum" sz="quarter" idx="10"/>
          </p:nvPr>
        </p:nvSpPr>
        <p:spPr/>
        <p:txBody>
          <a:bodyPr rtlCol="1"/>
          <a:lstStyle/>
          <a:p>
            <a:fld id="{780767AD-8186-5647-9165-A19B63BA7F43}" type="slidenum">
              <a:rPr lang="en-US" smtClean="0"/>
              <a:t>1</a:t>
            </a:fld>
            <a:endParaRPr lang="en-US" dirty="0"/>
          </a:p>
        </p:txBody>
      </p:sp>
    </p:spTree>
    <p:extLst>
      <p:ext uri="{BB962C8B-B14F-4D97-AF65-F5344CB8AC3E}">
        <p14:creationId xmlns:p14="http://schemas.microsoft.com/office/powerpoint/2010/main" val="13499975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indent="0" algn="r" rtl="1">
              <a:buNone/>
            </a:pPr>
            <a:r>
              <a:rPr lang="ar-SY" b="1" i="0" noProof="0" dirty="0">
                <a:rtl/>
              </a:rPr>
              <a:t>00:18 - </a:t>
            </a:r>
            <a:r>
              <a:rPr lang="ar-SY" i="0" noProof="0" dirty="0">
                <a:rtl/>
              </a:rPr>
              <a:t>لعبة تخمين سريعة </a:t>
            </a:r>
          </a:p>
          <a:p>
            <a:pPr marL="0" indent="0" algn="r" rtl="1">
              <a:buNone/>
            </a:pPr>
            <a:endParaRPr lang="ar-SY" i="0" noProof="0" dirty="0"/>
          </a:p>
          <a:p>
            <a:pPr marL="0" indent="0" algn="r" rtl="1">
              <a:buNone/>
            </a:pPr>
            <a:r>
              <a:rPr lang="ar-SY" i="0" noProof="0" dirty="0">
                <a:rtl/>
              </a:rPr>
              <a:t>قل: عندما أنقر على أيقونة ، أخبرني ما الذي تعتقد أنها تعني.</a:t>
            </a:r>
          </a:p>
          <a:p>
            <a:pPr marL="0" indent="0" algn="r" rtl="1">
              <a:buNone/>
            </a:pPr>
            <a:endParaRPr lang="ar-SY" i="0" baseline="0" noProof="0" dirty="0"/>
          </a:p>
          <a:p>
            <a:pPr marL="0" indent="0" algn="r" rtl="1">
              <a:buNone/>
            </a:pPr>
            <a:r>
              <a:rPr lang="ar-SY" i="0" baseline="0" noProof="0" dirty="0">
                <a:rtl/>
              </a:rPr>
              <a:t>انقر فوق واحدة واطلب من الناس الإجابة حتى يتم ذكر الإجابة الصحيحة. اذهب للتالية.</a:t>
            </a:r>
            <a:endParaRPr lang="ar-SY" i="0" noProof="0" dirty="0"/>
          </a:p>
          <a:p>
            <a:pPr marL="228600" indent="-228600" algn="r" rtl="1">
              <a:buAutoNum type="arabicPeriod"/>
            </a:pPr>
            <a:r>
              <a:rPr lang="ar-SY" i="0" noProof="0" dirty="0">
                <a:rtl/>
              </a:rPr>
              <a:t>النزوح الداخلي </a:t>
            </a:r>
          </a:p>
          <a:p>
            <a:pPr marL="228600" indent="-228600" algn="r" rtl="1">
              <a:buAutoNum type="arabicPeriod"/>
            </a:pPr>
            <a:r>
              <a:rPr lang="ar-SY" i="0" noProof="0" dirty="0">
                <a:rtl/>
              </a:rPr>
              <a:t>إدارة الحالة</a:t>
            </a:r>
          </a:p>
          <a:p>
            <a:pPr marL="228600" indent="-228600" algn="r" rtl="1">
              <a:buAutoNum type="arabicPeriod"/>
            </a:pPr>
            <a:r>
              <a:rPr lang="ar-SY" i="0" noProof="0" dirty="0">
                <a:rtl/>
              </a:rPr>
              <a:t>الطفولة المبكرة</a:t>
            </a:r>
          </a:p>
          <a:p>
            <a:pPr marL="228600" indent="-228600" algn="r" rtl="1">
              <a:buAutoNum type="arabicPeriod"/>
            </a:pPr>
            <a:r>
              <a:rPr lang="ar-SY" i="0" noProof="0" dirty="0">
                <a:rtl/>
              </a:rPr>
              <a:t>المراهقة</a:t>
            </a:r>
          </a:p>
          <a:p>
            <a:pPr marL="228600" indent="-228600" algn="r" rtl="1">
              <a:buAutoNum type="arabicPeriod"/>
            </a:pPr>
            <a:r>
              <a:rPr lang="ar-SY" i="0" noProof="0" dirty="0">
                <a:rtl/>
              </a:rPr>
              <a:t>تفشي الأمراض المعدية</a:t>
            </a:r>
          </a:p>
          <a:p>
            <a:pPr marL="228600" indent="-228600" algn="r" rtl="1">
              <a:buAutoNum type="arabicPeriod"/>
            </a:pPr>
            <a:r>
              <a:rPr lang="ar-SY" i="0" noProof="0" dirty="0">
                <a:rtl/>
              </a:rPr>
              <a:t>المؤشرات</a:t>
            </a:r>
          </a:p>
          <a:p>
            <a:pPr marL="228600" indent="-228600" algn="r" rtl="1">
              <a:buAutoNum type="arabicPeriod"/>
            </a:pPr>
            <a:r>
              <a:rPr lang="ar-SY" i="0" noProof="0" dirty="0">
                <a:rtl/>
              </a:rPr>
              <a:t>صون الطفل</a:t>
            </a:r>
          </a:p>
          <a:p>
            <a:pPr marL="228600" indent="-228600" algn="r" rtl="1">
              <a:buAutoNum type="arabicPeriod"/>
            </a:pPr>
            <a:r>
              <a:rPr lang="ar-SY" i="0" noProof="0" dirty="0">
                <a:rtl/>
              </a:rPr>
              <a:t>الوقاية </a:t>
            </a:r>
          </a:p>
          <a:p>
            <a:pPr marL="0" indent="0" algn="r" rtl="1">
              <a:buNone/>
            </a:pPr>
            <a:endParaRPr lang="ar-SY" i="0" noProof="0" dirty="0"/>
          </a:p>
          <a:p>
            <a:pPr marL="0" indent="0" algn="r" rtl="1">
              <a:buNone/>
            </a:pPr>
            <a:r>
              <a:rPr lang="ar-SY" i="0" noProof="0" dirty="0">
                <a:rtl/>
              </a:rPr>
              <a:t>تحتوي الصفحة التالية على الجدول بأكمله لكي يراه الجميع</a:t>
            </a:r>
          </a:p>
        </p:txBody>
      </p:sp>
      <p:sp>
        <p:nvSpPr>
          <p:cNvPr id="4" name="Slide Number Placeholder 3"/>
          <p:cNvSpPr>
            <a:spLocks noGrp="1"/>
          </p:cNvSpPr>
          <p:nvPr>
            <p:ph type="sldNum" sz="quarter" idx="10"/>
          </p:nvPr>
        </p:nvSpPr>
        <p:spPr/>
        <p:txBody>
          <a:bodyPr rtlCol="1"/>
          <a:lstStyle/>
          <a:p>
            <a:fld id="{780767AD-8186-5647-9165-A19B63BA7F43}" type="slidenum">
              <a:rPr lang="en-US" smtClean="0"/>
              <a:t>10</a:t>
            </a:fld>
            <a:endParaRPr lang="en-US"/>
          </a:p>
        </p:txBody>
      </p:sp>
    </p:spTree>
    <p:extLst>
      <p:ext uri="{BB962C8B-B14F-4D97-AF65-F5344CB8AC3E}">
        <p14:creationId xmlns:p14="http://schemas.microsoft.com/office/powerpoint/2010/main" val="23900237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algn="r" rtl="1"/>
            <a:r>
              <a:rPr lang="ar-SY" b="1" i="0" noProof="0" dirty="0">
                <a:rtl/>
              </a:rPr>
              <a:t>00:20 </a:t>
            </a:r>
            <a:endParaRPr lang="ar-SY" b="1" i="0" noProof="0" dirty="0"/>
          </a:p>
          <a:p>
            <a:pPr algn="r" rtl="1"/>
            <a:endParaRPr lang="ar-SY" b="1" i="0" noProof="0" dirty="0"/>
          </a:p>
          <a:p>
            <a:pPr algn="r" rtl="1"/>
            <a:r>
              <a:rPr lang="ar-SY" b="0" i="0" noProof="0" dirty="0">
                <a:rtl/>
              </a:rPr>
              <a:t>قل: </a:t>
            </a:r>
            <a:r>
              <a:rPr lang="ar-SY" i="0" noProof="0" dirty="0">
                <a:rtl/>
              </a:rPr>
              <a:t>هذه هي الإجابات على هذا الاختبار. </a:t>
            </a:r>
          </a:p>
          <a:p>
            <a:pPr algn="r" rtl="1"/>
            <a:endParaRPr lang="ar-SY" i="0" noProof="0" dirty="0"/>
          </a:p>
          <a:p>
            <a:pPr algn="r" rtl="1"/>
            <a:r>
              <a:rPr lang="ar-SY" i="0" noProof="0" dirty="0">
                <a:rtl/>
              </a:rPr>
              <a:t>ثم انقر مرة أخرى - سيظهر صندوق</a:t>
            </a:r>
            <a:r>
              <a:rPr lang="ar-SY" i="0" baseline="0" noProof="0" dirty="0">
                <a:rtl/>
              </a:rPr>
              <a:t>. </a:t>
            </a:r>
            <a:r>
              <a:rPr lang="ar-SY" i="0" noProof="0" dirty="0">
                <a:rtl/>
              </a:rPr>
              <a:t> </a:t>
            </a:r>
          </a:p>
          <a:p>
            <a:pPr algn="r" rtl="1"/>
            <a:endParaRPr lang="ar-SY" i="0" baseline="0" noProof="0" dirty="0"/>
          </a:p>
          <a:p>
            <a:pPr algn="r" rtl="1"/>
            <a:r>
              <a:rPr lang="ar-SY" i="0" baseline="0" noProof="0" dirty="0">
                <a:rtl/>
              </a:rPr>
              <a:t>قل: تذكر أن تبحث عن الأيقونات الموجودة في جميع أنحاء الدليل وتفكر فيما تعنيه بالنسبة لطريقة عملنا.</a:t>
            </a:r>
            <a:r>
              <a:rPr lang="ar-SY" i="0" noProof="0" dirty="0">
                <a:rtl/>
              </a:rPr>
              <a:t> </a:t>
            </a:r>
            <a:endParaRPr lang="ar-SY" i="0" noProof="0" dirty="0"/>
          </a:p>
        </p:txBody>
      </p:sp>
      <p:sp>
        <p:nvSpPr>
          <p:cNvPr id="4" name="Slide Number Placeholder 3"/>
          <p:cNvSpPr>
            <a:spLocks noGrp="1"/>
          </p:cNvSpPr>
          <p:nvPr>
            <p:ph type="sldNum" sz="quarter" idx="10"/>
          </p:nvPr>
        </p:nvSpPr>
        <p:spPr/>
        <p:txBody>
          <a:bodyPr rtlCol="1"/>
          <a:lstStyle/>
          <a:p>
            <a:fld id="{780767AD-8186-5647-9165-A19B63BA7F43}" type="slidenum">
              <a:rPr lang="en-US" smtClean="0"/>
              <a:t>11</a:t>
            </a:fld>
            <a:endParaRPr lang="en-US"/>
          </a:p>
        </p:txBody>
      </p:sp>
    </p:spTree>
    <p:extLst>
      <p:ext uri="{BB962C8B-B14F-4D97-AF65-F5344CB8AC3E}">
        <p14:creationId xmlns:p14="http://schemas.microsoft.com/office/powerpoint/2010/main" val="23900237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en-US" b="1" dirty="0"/>
              <a:t>00:21</a:t>
            </a:r>
          </a:p>
          <a:p>
            <a:pPr algn="r" rtl="1"/>
            <a:endParaRPr lang="ar-SY" dirty="0"/>
          </a:p>
          <a:p>
            <a:pPr algn="r" rtl="1"/>
            <a:r>
              <a:rPr lang="ar-SY" dirty="0"/>
              <a:t>قل: والآن لنتحدث عن المضمون. هذه هي طبعة 2012 التي نعرفها ونحبها. </a:t>
            </a:r>
          </a:p>
          <a:p>
            <a:pPr algn="r" rtl="1"/>
            <a:endParaRPr lang="ar-SY" dirty="0"/>
          </a:p>
          <a:p>
            <a:pPr algn="r" rtl="1"/>
            <a:endParaRPr lang="ar-SY" dirty="0"/>
          </a:p>
          <a:p>
            <a:pPr algn="r" rtl="1"/>
            <a:r>
              <a:rPr lang="ar-SY" dirty="0"/>
              <a:t>انقر</a:t>
            </a:r>
          </a:p>
          <a:p>
            <a:pPr algn="r" rtl="1"/>
            <a:endParaRPr lang="ar-SY" dirty="0"/>
          </a:p>
          <a:p>
            <a:pPr algn="r" rtl="1"/>
            <a:endParaRPr lang="ar-SY" dirty="0"/>
          </a:p>
          <a:p>
            <a:pPr algn="r" rtl="1"/>
            <a:r>
              <a:rPr lang="ar-SY" dirty="0"/>
              <a:t>قل: وهذه هي طبعة 2019 – وفيها 28 معياراً موزعة على نفس الركائز الأربع وتتضمن أيضاً مبادئنا العشرة موزعة فيها. </a:t>
            </a:r>
            <a:endParaRPr lang="en-US" dirty="0"/>
          </a:p>
        </p:txBody>
      </p:sp>
      <p:sp>
        <p:nvSpPr>
          <p:cNvPr id="4" name="Slide Number Placeholder 3"/>
          <p:cNvSpPr>
            <a:spLocks noGrp="1"/>
          </p:cNvSpPr>
          <p:nvPr>
            <p:ph type="sldNum" sz="quarter" idx="10"/>
          </p:nvPr>
        </p:nvSpPr>
        <p:spPr/>
        <p:txBody>
          <a:bodyPr/>
          <a:lstStyle/>
          <a:p>
            <a:fld id="{780767AD-8186-5647-9165-A19B63BA7F43}" type="slidenum">
              <a:rPr lang="en-US" smtClean="0"/>
              <a:t>12</a:t>
            </a:fld>
            <a:endParaRPr lang="en-US"/>
          </a:p>
        </p:txBody>
      </p:sp>
    </p:spTree>
    <p:extLst>
      <p:ext uri="{BB962C8B-B14F-4D97-AF65-F5344CB8AC3E}">
        <p14:creationId xmlns:p14="http://schemas.microsoft.com/office/powerpoint/2010/main" val="24941352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algn="r" rtl="1"/>
            <a:r>
              <a:rPr lang="ar-SY" b="1" i="0" noProof="0" dirty="0">
                <a:rtl/>
              </a:rPr>
              <a:t>00:23</a:t>
            </a:r>
          </a:p>
          <a:p>
            <a:pPr algn="r" rtl="1"/>
            <a:endParaRPr lang="ar-SY" i="0" noProof="0" dirty="0"/>
          </a:p>
          <a:p>
            <a:pPr algn="r" rtl="1"/>
            <a:r>
              <a:rPr lang="ar-SY" i="0" baseline="0" noProof="0" dirty="0">
                <a:rtl/>
              </a:rPr>
              <a:t>قل: لم تتغير مبادئنا العشرة. وأضفنا بعض التطبيقات الفعلية للمبادئ بهدف شرحها. تم تجميع المبادئ العشرة كلها قسم واحد وتم اعطائها نفس القيمة. لكن تم أيضاً الإشارة إليها تحت كل معيار وربطها بوصلة تشعبية hyperlink بحيث يمكنك الرجوع إليها والتحقق منها بسهولة في التطبيق وفي النسخة المتوفرة عبر الانترنت.</a:t>
            </a:r>
            <a:endParaRPr lang="ar-SY" i="0" baseline="0" noProof="0" dirty="0"/>
          </a:p>
          <a:p>
            <a:pPr algn="r" rtl="1"/>
            <a:endParaRPr lang="ar-SY" i="0" baseline="0" noProof="0" dirty="0"/>
          </a:p>
          <a:p>
            <a:pPr algn="r" rtl="1"/>
            <a:r>
              <a:rPr lang="ar-SY" i="0" baseline="0" noProof="0" dirty="0">
                <a:rtl/>
              </a:rPr>
              <a:t>اسأل: هل يمكن لأي منكم تسمية جميع أو بعض المبادئ العشرة التي توجه عملنا؟   </a:t>
            </a:r>
            <a:endParaRPr lang="ar-SY" i="0" baseline="0" noProof="0" dirty="0"/>
          </a:p>
          <a:p>
            <a:pPr algn="r" rtl="1"/>
            <a:r>
              <a:rPr lang="ar-SY" i="0" baseline="0" noProof="0" dirty="0">
                <a:rtl/>
              </a:rPr>
              <a:t>الاجابة:</a:t>
            </a:r>
          </a:p>
          <a:p>
            <a:pPr marL="171450" indent="-171450" algn="r" rtl="1">
              <a:buFont typeface="Arial"/>
              <a:buChar char="•"/>
            </a:pPr>
            <a:r>
              <a:rPr lang="ar-SY" i="0" baseline="0" noProof="0" dirty="0">
                <a:rtl/>
              </a:rPr>
              <a:t>البقاء على قيد الحياة والنمو(من اتفاقية حقوق الطفل UNCRC)</a:t>
            </a:r>
          </a:p>
          <a:p>
            <a:pPr marL="171450" indent="-171450" algn="r" rtl="1">
              <a:buFont typeface="Arial"/>
              <a:buChar char="•"/>
            </a:pPr>
            <a:r>
              <a:rPr lang="ar-SY" i="0" baseline="0" noProof="0" dirty="0">
                <a:rtl/>
              </a:rPr>
              <a:t>عدم التمييز والإدماج (UNCRC)</a:t>
            </a:r>
          </a:p>
          <a:p>
            <a:pPr marL="171450" indent="-171450" algn="r" rtl="1">
              <a:buFont typeface="Arial"/>
              <a:buChar char="•"/>
            </a:pPr>
            <a:r>
              <a:rPr lang="ar-SY" i="0" baseline="0" noProof="0" dirty="0">
                <a:rtl/>
              </a:rPr>
              <a:t>مشاركة الأطفال (UNCRC)</a:t>
            </a:r>
          </a:p>
          <a:p>
            <a:pPr marL="171450" indent="-171450" algn="r" rtl="1">
              <a:buFont typeface="Arial"/>
              <a:buChar char="•"/>
            </a:pPr>
            <a:r>
              <a:rPr lang="ar-SY" i="0" baseline="0" noProof="0" dirty="0">
                <a:rtl/>
              </a:rPr>
              <a:t>المصالح الفضلى للطفل (UNCRC)</a:t>
            </a:r>
          </a:p>
          <a:p>
            <a:pPr marL="171450" indent="-171450" algn="r" rtl="1">
              <a:buFont typeface="Arial"/>
              <a:buChar char="•"/>
            </a:pPr>
            <a:r>
              <a:rPr lang="ar-SY" i="0" baseline="0" noProof="0" dirty="0">
                <a:rtl/>
              </a:rPr>
              <a:t>تعزيز سلامة الناس وكرامتهم وحقوقهم ، وتجنب تعريضهم لمزيد من الضرر (من مبادئ اسفير Sphere)</a:t>
            </a:r>
          </a:p>
          <a:p>
            <a:pPr marL="171450" indent="-171450" algn="r" rtl="1">
              <a:buFont typeface="Arial"/>
              <a:buChar char="•"/>
            </a:pPr>
            <a:r>
              <a:rPr lang="ar-SY" i="0" baseline="0" noProof="0" dirty="0">
                <a:rtl/>
              </a:rPr>
              <a:t>ضمان وصول الناس إلى المساعدة المحايدة وفقًا للحاجة وبدون تمييز (SPHERE)</a:t>
            </a:r>
          </a:p>
          <a:p>
            <a:pPr marL="171450" indent="-171450" algn="r" rtl="1">
              <a:buFont typeface="Arial"/>
              <a:buChar char="•"/>
            </a:pPr>
            <a:r>
              <a:rPr lang="ar-SY" i="0" baseline="0" noProof="0" dirty="0">
                <a:rtl/>
              </a:rPr>
              <a:t>مساعدة الناس على التعافي من الآثار الجسدية والنفسية للعنف أو الإكراه أو الحرمان المتعمد (SPHERE)</a:t>
            </a:r>
          </a:p>
          <a:p>
            <a:pPr marL="171450" indent="-171450" algn="r" rtl="1">
              <a:buFont typeface="Arial"/>
              <a:buChar char="•"/>
            </a:pPr>
            <a:r>
              <a:rPr lang="ar-SY" i="0" baseline="0" noProof="0" dirty="0">
                <a:rtl/>
              </a:rPr>
              <a:t>ساعد الناس على استعادة حقوقهم (Sphere)</a:t>
            </a:r>
          </a:p>
          <a:p>
            <a:pPr marL="171450" indent="-171450" algn="r" rtl="1">
              <a:buFont typeface="Arial"/>
              <a:buChar char="•"/>
            </a:pPr>
            <a:r>
              <a:rPr lang="ar-SY" i="0" baseline="0" noProof="0" dirty="0">
                <a:rtl/>
              </a:rPr>
              <a:t>تعزيز أنظمة حماية الطفل (تم ايجادها من أجل المعايير الدنيا لحماية الطفل)</a:t>
            </a:r>
          </a:p>
          <a:p>
            <a:pPr marL="171450" indent="-171450" algn="r" rtl="1">
              <a:buFont typeface="Arial"/>
              <a:buChar char="•"/>
            </a:pPr>
            <a:r>
              <a:rPr lang="ar-SY" i="0" baseline="0" noProof="0" dirty="0">
                <a:rtl/>
              </a:rPr>
              <a:t>تعزيز مرونة الأطفال في العمل الإنساني (تم ايجادها من أجل المعايير الدنيا لحماية الطفل)</a:t>
            </a:r>
          </a:p>
          <a:p>
            <a:pPr marL="171450" indent="-171450" algn="r" rtl="1">
              <a:buFont typeface="Arial"/>
              <a:buChar char="•"/>
            </a:pPr>
            <a:endParaRPr lang="ar-SY" i="0" baseline="0" noProof="0" dirty="0"/>
          </a:p>
        </p:txBody>
      </p:sp>
      <p:sp>
        <p:nvSpPr>
          <p:cNvPr id="4" name="Slide Number Placeholder 3"/>
          <p:cNvSpPr>
            <a:spLocks noGrp="1"/>
          </p:cNvSpPr>
          <p:nvPr>
            <p:ph type="sldNum" sz="quarter" idx="10"/>
          </p:nvPr>
        </p:nvSpPr>
        <p:spPr/>
        <p:txBody>
          <a:bodyPr rtlCol="1"/>
          <a:lstStyle/>
          <a:p>
            <a:fld id="{780767AD-8186-5647-9165-A19B63BA7F43}" type="slidenum">
              <a:rPr lang="en-US" smtClean="0"/>
              <a:t>13</a:t>
            </a:fld>
            <a:endParaRPr lang="en-US"/>
          </a:p>
        </p:txBody>
      </p:sp>
    </p:spTree>
    <p:extLst>
      <p:ext uri="{BB962C8B-B14F-4D97-AF65-F5344CB8AC3E}">
        <p14:creationId xmlns:p14="http://schemas.microsoft.com/office/powerpoint/2010/main" val="23900237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algn="r" rtl="1"/>
            <a:r>
              <a:rPr lang="ar-SY" b="1" i="0" noProof="0" dirty="0">
                <a:rtl/>
              </a:rPr>
              <a:t>00:25 </a:t>
            </a:r>
            <a:endParaRPr lang="ar-SY" b="1" i="0" noProof="0" dirty="0"/>
          </a:p>
          <a:p>
            <a:pPr algn="r" rtl="1"/>
            <a:endParaRPr lang="ar-SY" b="1" i="0" noProof="0" dirty="0"/>
          </a:p>
          <a:p>
            <a:pPr algn="r" rtl="1"/>
            <a:r>
              <a:rPr lang="ar-SY" i="0" noProof="0" dirty="0">
                <a:rtl/>
              </a:rPr>
              <a:t>أقرأ محتوى هذه الشريحة بصوتٍ عالٍ</a:t>
            </a:r>
          </a:p>
          <a:p>
            <a:pPr algn="r" rtl="1"/>
            <a:endParaRPr lang="ar-SY" i="0" noProof="0" dirty="0"/>
          </a:p>
          <a:p>
            <a:pPr algn="r" rtl="1"/>
            <a:r>
              <a:rPr lang="ar-SY" i="0" noProof="0" dirty="0">
                <a:rtl/>
              </a:rPr>
              <a:t>قل: إنها نظرة عامة ممتازة للموظفين الجدد أو للزملاء العاملين في مجال التنمية </a:t>
            </a:r>
            <a:r>
              <a:rPr lang="ar-SY" i="0" baseline="0" noProof="0" dirty="0">
                <a:rtl/>
              </a:rPr>
              <a:t>[لا تتردد في إضافة أي زملاء أو فاعلين في سياقك]</a:t>
            </a:r>
            <a:r>
              <a:rPr lang="ar-SY" i="0" noProof="0" dirty="0">
                <a:rtl/>
              </a:rPr>
              <a:t> </a:t>
            </a:r>
            <a:endParaRPr lang="ar-SY" i="0" noProof="0" dirty="0"/>
          </a:p>
        </p:txBody>
      </p:sp>
      <p:sp>
        <p:nvSpPr>
          <p:cNvPr id="4" name="Slide Number Placeholder 3"/>
          <p:cNvSpPr>
            <a:spLocks noGrp="1"/>
          </p:cNvSpPr>
          <p:nvPr>
            <p:ph type="sldNum" sz="quarter" idx="10"/>
          </p:nvPr>
        </p:nvSpPr>
        <p:spPr/>
        <p:txBody>
          <a:bodyPr rtlCol="1"/>
          <a:lstStyle/>
          <a:p>
            <a:fld id="{780767AD-8186-5647-9165-A19B63BA7F43}" type="slidenum">
              <a:rPr lang="en-US" smtClean="0"/>
              <a:t>14</a:t>
            </a:fld>
            <a:endParaRPr lang="en-US"/>
          </a:p>
        </p:txBody>
      </p:sp>
    </p:spTree>
    <p:extLst>
      <p:ext uri="{BB962C8B-B14F-4D97-AF65-F5344CB8AC3E}">
        <p14:creationId xmlns:p14="http://schemas.microsoft.com/office/powerpoint/2010/main" val="24941352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algn="r" rtl="1"/>
            <a:r>
              <a:rPr lang="ar-SY" b="1" noProof="0" dirty="0">
                <a:rtl/>
              </a:rPr>
              <a:t>00:26</a:t>
            </a:r>
          </a:p>
          <a:p>
            <a:pPr algn="r" rtl="1"/>
            <a:endParaRPr lang="ar-SY" noProof="0" dirty="0"/>
          </a:p>
          <a:p>
            <a:pPr algn="r" rtl="1"/>
            <a:r>
              <a:rPr lang="ar-SY" noProof="0" dirty="0">
                <a:rtl/>
              </a:rPr>
              <a:t>قرأ بصوت عالي</a:t>
            </a:r>
          </a:p>
          <a:p>
            <a:pPr algn="r" rtl="1"/>
            <a:endParaRPr lang="ar-SY" noProof="0" dirty="0"/>
          </a:p>
          <a:p>
            <a:pPr algn="r" rtl="1"/>
            <a:r>
              <a:rPr lang="ar-SY" noProof="0" dirty="0">
                <a:rtl/>
              </a:rPr>
              <a:t>قل: يستحق المعيار 1 بعض الشرح الإضافي. فقد اشتركت كلاً من جهة اختصاص حماية الطفل العالمية CP AoR والمفوضية السامية للأمم المتحدة لشؤون اللاجئين  UNHCR في صياغة هذا المعيار. وهو يشرح بوضوح ما يمكن توقعه وكيفية المشاركة في هياكل التنسيق في هذين السياقين المختلفين إلى حد ما.</a:t>
            </a:r>
          </a:p>
          <a:p>
            <a:pPr algn="r" rtl="1"/>
            <a:r>
              <a:rPr lang="ar-SY" baseline="0" noProof="0" dirty="0">
                <a:rtl/>
              </a:rPr>
              <a:t>وكذلك، تبرز المعايير الدنيا لحماية الطفل أهمية صون الطفل ومنع الاستغلال والاعتداء الجنسيين، وتشير إليهم الآن في جميع الوثائق باستخدام أيقونة محددة</a:t>
            </a:r>
            <a:endParaRPr lang="ar-SY" noProof="0" dirty="0"/>
          </a:p>
        </p:txBody>
      </p:sp>
      <p:sp>
        <p:nvSpPr>
          <p:cNvPr id="4" name="Slide Number Placeholder 3"/>
          <p:cNvSpPr>
            <a:spLocks noGrp="1"/>
          </p:cNvSpPr>
          <p:nvPr>
            <p:ph type="sldNum" sz="quarter" idx="10"/>
          </p:nvPr>
        </p:nvSpPr>
        <p:spPr/>
        <p:txBody>
          <a:bodyPr rtlCol="1"/>
          <a:lstStyle/>
          <a:p>
            <a:fld id="{780767AD-8186-5647-9165-A19B63BA7F43}" type="slidenum">
              <a:rPr lang="en-US" smtClean="0"/>
              <a:t>15</a:t>
            </a:fld>
            <a:endParaRPr lang="en-US"/>
          </a:p>
        </p:txBody>
      </p:sp>
    </p:spTree>
    <p:extLst>
      <p:ext uri="{BB962C8B-B14F-4D97-AF65-F5344CB8AC3E}">
        <p14:creationId xmlns:p14="http://schemas.microsoft.com/office/powerpoint/2010/main" val="32671998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algn="r" rtl="1"/>
            <a:r>
              <a:rPr lang="ar-SY" b="1" noProof="0" dirty="0">
                <a:rtl/>
              </a:rPr>
              <a:t>00:28</a:t>
            </a:r>
          </a:p>
          <a:p>
            <a:pPr algn="r" rtl="1"/>
            <a:endParaRPr lang="ar-SY" noProof="0" dirty="0"/>
          </a:p>
          <a:p>
            <a:pPr algn="r" rtl="1"/>
            <a:r>
              <a:rPr lang="ar-SY" noProof="0" dirty="0">
                <a:rtl/>
              </a:rPr>
              <a:t>قل: قبل الخوض في التغييرات التي أدخلت على هذه الركيزة، دعنا نؤكد على ترابط المعايير ببعضها البعض. ففي النهاية نحن نحاول مساعدة الطفل ذاته وحياة الأسرة ذاتها.</a:t>
            </a:r>
            <a:endParaRPr lang="ar-SY" noProof="0" dirty="0"/>
          </a:p>
        </p:txBody>
      </p:sp>
      <p:sp>
        <p:nvSpPr>
          <p:cNvPr id="4" name="Slide Number Placeholder 3"/>
          <p:cNvSpPr>
            <a:spLocks noGrp="1"/>
          </p:cNvSpPr>
          <p:nvPr>
            <p:ph type="sldNum" sz="quarter" idx="10"/>
          </p:nvPr>
        </p:nvSpPr>
        <p:spPr/>
        <p:txBody>
          <a:bodyPr rtlCol="1"/>
          <a:lstStyle/>
          <a:p>
            <a:fld id="{780767AD-8186-5647-9165-A19B63BA7F43}" type="slidenum">
              <a:rPr lang="en-US" smtClean="0"/>
              <a:t>16</a:t>
            </a:fld>
            <a:endParaRPr lang="en-US"/>
          </a:p>
        </p:txBody>
      </p:sp>
    </p:spTree>
    <p:extLst>
      <p:ext uri="{BB962C8B-B14F-4D97-AF65-F5344CB8AC3E}">
        <p14:creationId xmlns:p14="http://schemas.microsoft.com/office/powerpoint/2010/main" val="19369171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algn="r" rtl="1"/>
            <a:r>
              <a:rPr lang="ar-SY" b="1" noProof="0" dirty="0">
                <a:rtl/>
              </a:rPr>
              <a:t>00:29</a:t>
            </a:r>
          </a:p>
          <a:p>
            <a:pPr algn="r" rtl="1"/>
            <a:endParaRPr lang="ar-SY" noProof="0" dirty="0"/>
          </a:p>
          <a:p>
            <a:pPr algn="r" rtl="1"/>
            <a:r>
              <a:rPr lang="ar-SY" noProof="0" dirty="0">
                <a:rtl/>
              </a:rPr>
              <a:t>قل: </a:t>
            </a:r>
            <a:endParaRPr lang="ar-SY" noProof="0" dirty="0"/>
          </a:p>
          <a:p>
            <a:pPr algn="r" rtl="1"/>
            <a:r>
              <a:rPr lang="ar-SY" b="1" noProof="0" dirty="0">
                <a:rtl/>
              </a:rPr>
              <a:t>المعيار 8: سوء المعاملة الجسدية والعاطفية: </a:t>
            </a:r>
            <a:r>
              <a:rPr lang="ar-SY" b="0" noProof="0" dirty="0">
                <a:rtl/>
              </a:rPr>
              <a:t>يوسع هذا المعيار التركيز في طبعة 2012 التي ركزت بشكل أساسي على العنف الجسدي ولم تأخذ كليّاً بعين الاعتبار الإهمال الجسدي والعاطفي أو الإساءة العاطفية.  ويستند إلى إرشادات وبحوث جديدة من كتيب انسباير INSPIRE ، ومنظمة الصحة العالمية ، والتحالف حول البحوث المتعلقة بإهمال الأطفال في الظروف الإنسانية. وهو يؤكد على الآثار السلبية الخطيرة وطويلة الأجل على الأطفال من سوء المعاملة الجسدية والعاطفية في مجموعة من البيئات، ويوفر إرشادات حول الوقاية والاستجابة المنسقة. </a:t>
            </a:r>
          </a:p>
          <a:p>
            <a:pPr algn="r" rtl="1"/>
            <a:endParaRPr lang="ar-SY" b="0" noProof="0" dirty="0"/>
          </a:p>
          <a:p>
            <a:pPr algn="r" rtl="1"/>
            <a:r>
              <a:rPr lang="ar-SY" b="1" noProof="0" dirty="0">
                <a:rtl/>
              </a:rPr>
              <a:t>العنف القائم على النوع الاجتماعي والعنف الجنسي: </a:t>
            </a:r>
            <a:endParaRPr lang="ar-SY" b="0" noProof="0" dirty="0"/>
          </a:p>
          <a:p>
            <a:pPr algn="r" rtl="1"/>
            <a:r>
              <a:rPr lang="ar-SY" b="0" noProof="0" dirty="0">
                <a:rtl/>
              </a:rPr>
              <a:t>وفيه تركيز أوسع على العنف القائم على النوع الاجتماعي مع إدراك أن الأطفال - الصبيان والبنات على حد سواء - يواجهون مخاطر واحتياجات خاصة تتعلق بالعنف الجنسي.  وهو يقر بأن الأسباب الجذرية للعنف الجنسي والعنف القائم على النوع الاجتماعي هي الأعراف الاجتماعية والجنسانية المؤذية التي تعزز التمييز القائم على النوع الاجتماعي وعدم المساواة في القوة ؛ وحيث توجد خدمات للعنف الجنسي والعنف القائم على النوع الاجتماعي ، وتكون البيئة مستقرة ، يتم تشجيع التدخلات الرامية إلى تعزيز المساواة بين الجنسين والتغيير المنهجي في الأعراف الاجتماعية والجنسانية.  كما أنه يعزز التوجيه بشأن النهج الذي يركز على الناجين والسرية وزواج الأطفال.</a:t>
            </a:r>
            <a:endParaRPr lang="ar-SY" b="1" noProof="0" dirty="0"/>
          </a:p>
        </p:txBody>
      </p:sp>
      <p:sp>
        <p:nvSpPr>
          <p:cNvPr id="4" name="Slide Number Placeholder 3"/>
          <p:cNvSpPr>
            <a:spLocks noGrp="1"/>
          </p:cNvSpPr>
          <p:nvPr>
            <p:ph type="sldNum" sz="quarter" idx="10"/>
          </p:nvPr>
        </p:nvSpPr>
        <p:spPr/>
        <p:txBody>
          <a:bodyPr rtlCol="1"/>
          <a:lstStyle/>
          <a:p>
            <a:fld id="{780767AD-8186-5647-9165-A19B63BA7F43}" type="slidenum">
              <a:rPr lang="en-US" smtClean="0"/>
              <a:t>17</a:t>
            </a:fld>
            <a:endParaRPr lang="en-US"/>
          </a:p>
        </p:txBody>
      </p:sp>
    </p:spTree>
    <p:extLst>
      <p:ext uri="{BB962C8B-B14F-4D97-AF65-F5344CB8AC3E}">
        <p14:creationId xmlns:p14="http://schemas.microsoft.com/office/powerpoint/2010/main" val="33581531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algn="r" rtl="1"/>
            <a:r>
              <a:rPr lang="ar-SY" b="1" i="0" noProof="0" dirty="0">
                <a:rtl/>
              </a:rPr>
              <a:t>00:33</a:t>
            </a:r>
          </a:p>
          <a:p>
            <a:pPr algn="r" rtl="1"/>
            <a:endParaRPr lang="ar-SY" b="1" i="0" noProof="0" dirty="0"/>
          </a:p>
          <a:p>
            <a:pPr algn="r" rtl="1"/>
            <a:r>
              <a:rPr lang="ar-SY" i="0" baseline="0" noProof="0" dirty="0">
                <a:rtl/>
              </a:rPr>
              <a:t>[للميسرين: قد يكون هذا التحول مألوفًا جدًا لجمهورك أو شيء جديد تمامًا ، لذا يرجى إعداد تعليقاتك وفقًا لذلك.]</a:t>
            </a:r>
            <a:endParaRPr lang="ar-SY" i="0" baseline="0" noProof="0" dirty="0"/>
          </a:p>
          <a:p>
            <a:pPr algn="r" rtl="1"/>
            <a:endParaRPr lang="ar-SY" i="0" baseline="0" noProof="0" dirty="0"/>
          </a:p>
          <a:p>
            <a:pPr algn="r" rtl="1"/>
            <a:r>
              <a:rPr lang="ar-SY" i="0" noProof="0" dirty="0">
                <a:rtl/>
              </a:rPr>
              <a:t>قل: يوفر النموذج الاجتماعي-الإيكولوجي إطارًا ملموسًا يدعم التفكير المبني على لأنظمة في تصميم برامج حماية الطفل. فهو يدرس الوضع من جميع النواحي لكي (أ) يحدد جميع العناصر والعوامل المختلفة و (ب) يفهم كيف ترتبط وتتفاعل مع بعضها البعض. فبدلاً من النظر في مشكلة حماية واحدة أو في خدمة محددة في حد ذاتها ، </a:t>
            </a:r>
            <a:r>
              <a:rPr lang="ar-SY" i="0" noProof="0" dirty="0" err="1">
                <a:rtl/>
              </a:rPr>
              <a:t>ياخذ</a:t>
            </a:r>
            <a:r>
              <a:rPr lang="ar-SY" i="0" noProof="0" dirty="0">
                <a:rtl/>
              </a:rPr>
              <a:t> التفكير المبني على الأنظمة في اعتباره النطاق الكامل للمشاكل التي تواجه الطفل ، وأسبابه الجذرية والحلول المتاحة على جميع المستويات. وهو يعزز تصميم البرامج المرنة التي تدمج التعلم الجديد وتتكيف بناءً عليه طوال فترة التنفيذ.</a:t>
            </a:r>
          </a:p>
          <a:p>
            <a:pPr marL="0" marR="0" indent="0" algn="r" defTabSz="914400" rtl="1" eaLnBrk="1" fontAlgn="auto" latinLnBrk="0" hangingPunct="1">
              <a:lnSpc>
                <a:spcPct val="100000"/>
              </a:lnSpc>
              <a:spcBef>
                <a:spcPts val="0"/>
              </a:spcBef>
              <a:spcAft>
                <a:spcPts val="0"/>
              </a:spcAft>
              <a:buClrTx/>
              <a:buSzTx/>
              <a:buFontTx/>
              <a:buNone/>
              <a:tabLst/>
              <a:defRPr/>
            </a:pPr>
            <a:endParaRPr lang="ar-SY" i="0" baseline="0" noProof="0" dirty="0"/>
          </a:p>
          <a:p>
            <a:pPr marL="0" marR="0" indent="0" algn="r" defTabSz="914400" rtl="1" eaLnBrk="1" fontAlgn="auto" latinLnBrk="0" hangingPunct="1">
              <a:lnSpc>
                <a:spcPct val="100000"/>
              </a:lnSpc>
              <a:spcBef>
                <a:spcPts val="0"/>
              </a:spcBef>
              <a:spcAft>
                <a:spcPts val="0"/>
              </a:spcAft>
              <a:buClrTx/>
              <a:buSzTx/>
              <a:buFontTx/>
              <a:buNone/>
              <a:tabLst/>
              <a:defRPr/>
            </a:pPr>
            <a:r>
              <a:rPr lang="ar-SY" i="0" baseline="0" noProof="0" dirty="0">
                <a:rtl/>
              </a:rPr>
              <a:t>ويُعتبر كلاً من النموذج الاجتماعي-الإيكولوجي والتفكير المبني على الأنظمة في حماية الطفل من الأُطُر التكميلية التي تسعى إلى تحقيق نفس الهدف: نهج شمولي متكامل لحماية الأطفال. ولحزمة انسباير INSPIRE هدف مماثل ألا وهو استراتيجيات قائمة على الأدلة لمنع العنف ضد الأطفال.</a:t>
            </a:r>
          </a:p>
        </p:txBody>
      </p:sp>
      <p:sp>
        <p:nvSpPr>
          <p:cNvPr id="4" name="Slide Number Placeholder 3"/>
          <p:cNvSpPr>
            <a:spLocks noGrp="1"/>
          </p:cNvSpPr>
          <p:nvPr>
            <p:ph type="sldNum" sz="quarter" idx="10"/>
          </p:nvPr>
        </p:nvSpPr>
        <p:spPr/>
        <p:txBody>
          <a:bodyPr rtlCol="1"/>
          <a:lstStyle/>
          <a:p>
            <a:fld id="{780767AD-8186-5647-9165-A19B63BA7F43}" type="slidenum">
              <a:rPr lang="en-US" smtClean="0"/>
              <a:t>18</a:t>
            </a:fld>
            <a:endParaRPr lang="en-US"/>
          </a:p>
        </p:txBody>
      </p:sp>
    </p:spTree>
    <p:extLst>
      <p:ext uri="{BB962C8B-B14F-4D97-AF65-F5344CB8AC3E}">
        <p14:creationId xmlns:p14="http://schemas.microsoft.com/office/powerpoint/2010/main" val="11853858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algn="r" rtl="1"/>
            <a:r>
              <a:rPr lang="ar-SY" b="1" noProof="0" dirty="0">
                <a:rtl/>
              </a:rPr>
              <a:t>00:37 </a:t>
            </a:r>
            <a:endParaRPr lang="ar-SY" b="1" noProof="0" dirty="0"/>
          </a:p>
          <a:p>
            <a:pPr algn="r" rtl="1"/>
            <a:r>
              <a:rPr lang="ar-SY" noProof="0" dirty="0">
                <a:rtl/>
              </a:rPr>
              <a:t>استعراض المحتوى</a:t>
            </a:r>
          </a:p>
          <a:p>
            <a:pPr algn="r" rtl="1"/>
            <a:endParaRPr lang="ar-SY" noProof="0" dirty="0"/>
          </a:p>
          <a:p>
            <a:pPr algn="r" rtl="1"/>
            <a:r>
              <a:rPr lang="ar-SY" noProof="0" dirty="0">
                <a:rtl/>
              </a:rPr>
              <a:t>قل:</a:t>
            </a:r>
            <a:endParaRPr lang="ar-SY" noProof="0" dirty="0"/>
          </a:p>
          <a:p>
            <a:pPr algn="r" rtl="1"/>
            <a:r>
              <a:rPr lang="ar-SY" b="0" u="sng" noProof="0" dirty="0">
                <a:rtl/>
              </a:rPr>
              <a:t>المعايير الجديدة: </a:t>
            </a:r>
          </a:p>
          <a:p>
            <a:pPr marL="0" marR="0" lvl="0" indent="0" algn="r" defTabSz="914400" rtl="1" eaLnBrk="1" fontAlgn="auto" latinLnBrk="0" hangingPunct="1">
              <a:lnSpc>
                <a:spcPct val="100000"/>
              </a:lnSpc>
              <a:spcBef>
                <a:spcPts val="0"/>
              </a:spcBef>
              <a:spcAft>
                <a:spcPts val="0"/>
              </a:spcAft>
              <a:buClrTx/>
              <a:buSzTx/>
              <a:buFontTx/>
              <a:buNone/>
              <a:tabLst/>
              <a:defRPr/>
            </a:pPr>
            <a:r>
              <a:rPr lang="ar-SY" b="1" baseline="0" noProof="0" dirty="0">
                <a:rtl/>
              </a:rPr>
              <a:t>المعيار 16: تعزيز بيئات الأسرة وتقديم الرعاية: </a:t>
            </a:r>
            <a:r>
              <a:rPr lang="ar-SY" baseline="0" noProof="0" dirty="0">
                <a:rtl/>
              </a:rPr>
              <a:t>يضع هذا المعيار الجديد الطفل في قلب الأسرة ، ويؤكد أنه يجب على العاملين في مجال حماية الطفل أن يتطلعوا إلى الاعتماد على نقاط القوة في الأسرة ، وفي الوقت نفسه دائمًا تقييم أي مخاطر على الطفل بعناية. كما يستعرض ما يجب القيام به في حال جعل تفشي الأمراض المعدية من الصعب بقاء الطفل مع أسرته.</a:t>
            </a:r>
            <a:endParaRPr lang="ar-SY" b="1" noProof="0" dirty="0"/>
          </a:p>
          <a:p>
            <a:pPr algn="r" rtl="1"/>
            <a:endParaRPr lang="ar-SY" b="1" noProof="0" dirty="0"/>
          </a:p>
          <a:p>
            <a:pPr algn="r" rtl="1"/>
            <a:r>
              <a:rPr lang="ar-SY" b="1" noProof="0" dirty="0">
                <a:rtl/>
              </a:rPr>
              <a:t>المعيار 19: </a:t>
            </a:r>
            <a:r>
              <a:rPr lang="ar-SY" noProof="0" dirty="0">
                <a:rtl/>
              </a:rPr>
              <a:t>لا يزال يرتبط معيار </a:t>
            </a:r>
            <a:r>
              <a:rPr lang="ar-SY" b="1" noProof="0" dirty="0">
                <a:rtl/>
              </a:rPr>
              <a:t>الرعاية البديلة</a:t>
            </a:r>
            <a:r>
              <a:rPr lang="ar-SY" noProof="0" dirty="0">
                <a:rtl/>
              </a:rPr>
              <a:t> القائم بذاته </a:t>
            </a:r>
            <a:r>
              <a:rPr lang="ar-SY" baseline="0" noProof="0" dirty="0">
                <a:rtl/>
              </a:rPr>
              <a:t>مع الأطفال غير المصحوبين والمنفصلين عن ذويهم ، ولكنه يرتبط أيضًا بإدارة الحالات والمعيار الجديد الخاص بتعزيز بيئات رعاية الأسرة. </a:t>
            </a:r>
            <a:r>
              <a:rPr lang="ar-SY" noProof="0" dirty="0">
                <a:rtl/>
              </a:rPr>
              <a:t> </a:t>
            </a:r>
          </a:p>
          <a:p>
            <a:pPr algn="r" rtl="1"/>
            <a:endParaRPr lang="ar-SY" baseline="0" noProof="0" dirty="0"/>
          </a:p>
          <a:p>
            <a:pPr algn="r" rtl="1"/>
            <a:r>
              <a:rPr lang="ar-SY" b="0" u="sng" baseline="0" noProof="0" dirty="0">
                <a:rtl/>
              </a:rPr>
              <a:t>تحديثات هامة: </a:t>
            </a:r>
          </a:p>
          <a:p>
            <a:pPr marL="0" marR="0" lvl="0" indent="0" algn="r" defTabSz="914400" rtl="1" eaLnBrk="1" fontAlgn="auto" latinLnBrk="0" hangingPunct="1">
              <a:lnSpc>
                <a:spcPct val="100000"/>
              </a:lnSpc>
              <a:spcBef>
                <a:spcPts val="0"/>
              </a:spcBef>
              <a:spcAft>
                <a:spcPts val="0"/>
              </a:spcAft>
              <a:buClrTx/>
              <a:buSzTx/>
              <a:buFontTx/>
              <a:buNone/>
              <a:tabLst/>
              <a:defRPr/>
            </a:pPr>
            <a:r>
              <a:rPr lang="ar-SY" b="1" baseline="0" noProof="0" dirty="0">
                <a:rtl/>
              </a:rPr>
              <a:t>المعيار 15: الأنشطة الجماعية لرفاه </a:t>
            </a:r>
            <a:r>
              <a:rPr lang="ar-SY" b="1" baseline="0" noProof="0" dirty="0" err="1">
                <a:rtl/>
              </a:rPr>
              <a:t>الطفل:</a:t>
            </a:r>
            <a:r>
              <a:rPr lang="ar-SY" baseline="0" noProof="0" dirty="0" err="1">
                <a:rtl/>
              </a:rPr>
              <a:t>قد</a:t>
            </a:r>
            <a:r>
              <a:rPr lang="ar-SY" baseline="0" noProof="0" dirty="0">
                <a:rtl/>
              </a:rPr>
              <a:t> يتفاجأ بعض الأشخاص من أنه لم تعد هنالك معايير خاصة بالمساحات الصديقة للطفل. إلا أنه كان هنالك شعورٌ بأنه تم الافراط في الاعتماد على هذا النوع من التدخل ، ولذلك تم ضم المساحات الصديقة للأطفال ضمن "أنشطة جماعية من أجل رفاه الطفل" والتي تستكشف أيضًا برامج حماية الطفل المتنقلة، والروابط مع اكساب المهارات ، وغيرها من الفرص المنتظمة والممنهجة لتحسين حماية الأطفال.</a:t>
            </a:r>
          </a:p>
          <a:p>
            <a:pPr algn="r" rtl="1"/>
            <a:endParaRPr lang="ar-SY" b="1" baseline="0" noProof="0" dirty="0"/>
          </a:p>
          <a:p>
            <a:pPr algn="r" rtl="1"/>
            <a:r>
              <a:rPr lang="ar-SY" b="1" baseline="0" noProof="0" dirty="0">
                <a:rtl/>
              </a:rPr>
              <a:t>المعيار 17: النُهج على مستوى المجتمع: </a:t>
            </a:r>
          </a:p>
          <a:p>
            <a:pPr algn="r" rtl="1"/>
            <a:r>
              <a:rPr lang="ar-SY" baseline="0" noProof="0" dirty="0">
                <a:rtl/>
              </a:rPr>
              <a:t>شعر الكثيرون أننا نحتاج إلى الابتعاد عن أي افكار تُطبّق من أعلى إلى أسفل عندما يتعلق الأمر بالعمل مع المجتمعات المحلية لتحسين نتائج الحماية لأطفالهم. ولذا يؤكد معيار النُهج على مستوى المجتمع أنه لا يوجد "مقاس واحد يناسب الجميع". وهو يحثنا على إجراء تحليل عميق للسياق وتيسير صبور لآليات  يُصممها ويقودها المجتمع. يجب أن نكون دائمًا على دراية بالمخاطر المتزايدة المتمثلة في إضعاف المجتمع عندما نقوم بتدخلات متسرّعة.</a:t>
            </a:r>
          </a:p>
          <a:p>
            <a:pPr algn="r" rtl="1"/>
            <a:endParaRPr lang="ar-SY" baseline="0" noProof="0" dirty="0"/>
          </a:p>
          <a:p>
            <a:pPr algn="r" rtl="1"/>
            <a:r>
              <a:rPr lang="ar-SY" b="1" baseline="0" noProof="0" dirty="0">
                <a:rtl/>
              </a:rPr>
              <a:t>المعيار 20: العدالة للأطفال: </a:t>
            </a:r>
          </a:p>
          <a:p>
            <a:pPr algn="r" rtl="1"/>
            <a:r>
              <a:rPr lang="ar-SY" baseline="0" noProof="0" dirty="0">
                <a:rtl/>
              </a:rPr>
              <a:t>وأخيراً ، كان المعيار 20 فرصة لإعادة توجيه فهمنا لما تعنيه العدالة للأطفال في السياقات الإنسانية. من خلال المراجعة المكتبية لمجموعة العمل العالمية لعام 2015 ، أصبحنا أكثر إدراكاً لاحتكاك الأطفال مع أنظمة العدالة الرسمية وغير الرسمية والتقليدية. وأن الأزمات قد تمثّل فُرصاً فريدة لتقوية الأنظمة التي قد تقاوم التغيير بدون هذه الفرص. وباستخدام النموذج الاجتماعي-الإيكولوجي، يمكننا التعاون مع مجموعة كاملة من الجهات الفاعلة من أجل (أ) تقييم الطرق التي توفر بها النظم القانونية والعدالة على جميع المستويات إما الحماية أو تشكل المخاطر و (ب) تطوير تدخلات لتعزيز الحماية والتغلب على المخاطر .</a:t>
            </a:r>
            <a:endParaRPr lang="ar-SY" noProof="0" dirty="0"/>
          </a:p>
        </p:txBody>
      </p:sp>
      <p:sp>
        <p:nvSpPr>
          <p:cNvPr id="4" name="Slide Number Placeholder 3"/>
          <p:cNvSpPr>
            <a:spLocks noGrp="1"/>
          </p:cNvSpPr>
          <p:nvPr>
            <p:ph type="sldNum" sz="quarter" idx="10"/>
          </p:nvPr>
        </p:nvSpPr>
        <p:spPr/>
        <p:txBody>
          <a:bodyPr rtlCol="1"/>
          <a:lstStyle/>
          <a:p>
            <a:fld id="{780767AD-8186-5647-9165-A19B63BA7F43}" type="slidenum">
              <a:rPr lang="en-US" smtClean="0"/>
              <a:t>19</a:t>
            </a:fld>
            <a:endParaRPr lang="en-US"/>
          </a:p>
        </p:txBody>
      </p:sp>
    </p:spTree>
    <p:extLst>
      <p:ext uri="{BB962C8B-B14F-4D97-AF65-F5344CB8AC3E}">
        <p14:creationId xmlns:p14="http://schemas.microsoft.com/office/powerpoint/2010/main" val="38147461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algn="r" rtl="1"/>
            <a:r>
              <a:rPr lang="ar-SY" b="1" noProof="0" dirty="0">
                <a:latin typeface="Calibri" panose="020F0502020204030204" pitchFamily="34" charset="0"/>
                <a:cs typeface="Calibri" panose="020F0502020204030204" pitchFamily="34" charset="0"/>
                <a:rtl/>
              </a:rPr>
              <a:t>00:05 </a:t>
            </a:r>
            <a:endParaRPr lang="ar-SY" b="1" noProof="0" dirty="0">
              <a:latin typeface="Calibri" panose="020F0502020204030204" pitchFamily="34" charset="0"/>
              <a:cs typeface="Calibri" panose="020F0502020204030204" pitchFamily="34" charset="0"/>
            </a:endParaRPr>
          </a:p>
          <a:p>
            <a:pPr algn="r" rtl="1"/>
            <a:endParaRPr lang="ar-SY" baseline="0" noProof="0" dirty="0">
              <a:latin typeface="Calibri" panose="020F0502020204030204" pitchFamily="34" charset="0"/>
              <a:cs typeface="Calibri" panose="020F0502020204030204" pitchFamily="34" charset="0"/>
            </a:endParaRPr>
          </a:p>
          <a:p>
            <a:pPr algn="r" rtl="1"/>
            <a:r>
              <a:rPr lang="ar-SY" baseline="0" noProof="0" dirty="0">
                <a:latin typeface="Calibri" panose="020F0502020204030204" pitchFamily="34" charset="0"/>
                <a:cs typeface="Calibri" panose="020F0502020204030204" pitchFamily="34" charset="0"/>
                <a:rtl/>
              </a:rPr>
              <a:t>قل:</a:t>
            </a:r>
            <a:endParaRPr lang="ar-SY" baseline="0" noProof="0" dirty="0">
              <a:latin typeface="Calibri" panose="020F0502020204030204" pitchFamily="34" charset="0"/>
              <a:cs typeface="Calibri" panose="020F0502020204030204" pitchFamily="34" charset="0"/>
            </a:endParaRPr>
          </a:p>
          <a:p>
            <a:pPr algn="r" rtl="1"/>
            <a:r>
              <a:rPr lang="ar-SY" baseline="0" noProof="0" dirty="0">
                <a:latin typeface="Calibri" panose="020F0502020204030204" pitchFamily="34" charset="0"/>
                <a:cs typeface="Calibri" panose="020F0502020204030204" pitchFamily="34" charset="0"/>
                <a:rtl/>
              </a:rPr>
              <a:t>من الصعب تقدير عدد الأشخاص الذين استخدموا المعايير الدنيا لحماية الطفل، حيث يمكن لأي شخص تحميل الكتيب والتطبيق ، أو تصفح النسخة المتوفرة عبر الإنترنت.</a:t>
            </a:r>
            <a:endParaRPr lang="ar-SY" baseline="0" noProof="0" dirty="0">
              <a:latin typeface="Calibri" panose="020F0502020204030204" pitchFamily="34" charset="0"/>
              <a:cs typeface="Calibri" panose="020F0502020204030204" pitchFamily="34" charset="0"/>
            </a:endParaRPr>
          </a:p>
          <a:p>
            <a:pPr algn="r" rtl="1"/>
            <a:endParaRPr lang="ar-SY" baseline="0" noProof="0" dirty="0">
              <a:latin typeface="Calibri" panose="020F0502020204030204" pitchFamily="34" charset="0"/>
              <a:cs typeface="Calibri" panose="020F0502020204030204" pitchFamily="34" charset="0"/>
            </a:endParaRPr>
          </a:p>
          <a:p>
            <a:pPr algn="r" rtl="1"/>
            <a:r>
              <a:rPr lang="ar-SY" baseline="0" noProof="0" dirty="0">
                <a:latin typeface="Calibri" panose="020F0502020204030204" pitchFamily="34" charset="0"/>
                <a:cs typeface="Calibri" panose="020F0502020204030204" pitchFamily="34" charset="0"/>
                <a:rtl/>
              </a:rPr>
              <a:t>وتعددت الترجمات من الروسية إلى الصينية ؛ ومن الأردية إلى اليابانية.</a:t>
            </a:r>
            <a:endParaRPr lang="ar-SY" baseline="0" noProof="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rtlCol="1"/>
          <a:lstStyle/>
          <a:p>
            <a:fld id="{780767AD-8186-5647-9165-A19B63BA7F43}" type="slidenum">
              <a:rPr lang="en-US" smtClean="0"/>
              <a:t>2</a:t>
            </a:fld>
            <a:endParaRPr lang="en-US" dirty="0"/>
          </a:p>
        </p:txBody>
      </p:sp>
    </p:spTree>
    <p:extLst>
      <p:ext uri="{BB962C8B-B14F-4D97-AF65-F5344CB8AC3E}">
        <p14:creationId xmlns:p14="http://schemas.microsoft.com/office/powerpoint/2010/main" val="24941352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algn="r" rtl="1"/>
            <a:r>
              <a:rPr lang="ar-SY" b="1" i="0" noProof="0" dirty="0">
                <a:rtl/>
              </a:rPr>
              <a:t>00:40</a:t>
            </a:r>
          </a:p>
          <a:p>
            <a:pPr algn="r" rtl="1"/>
            <a:endParaRPr lang="ar-SY" b="0" i="0" noProof="0" dirty="0"/>
          </a:p>
          <a:p>
            <a:pPr algn="r" rtl="1"/>
            <a:r>
              <a:rPr lang="ar-SY" b="0" i="0" noProof="0" dirty="0">
                <a:rtl/>
              </a:rPr>
              <a:t>قل: </a:t>
            </a:r>
            <a:r>
              <a:rPr lang="ar-SY" i="0" noProof="0" dirty="0">
                <a:rtl/>
              </a:rPr>
              <a:t>تحاول هذه الطبعة تحقيق التوازن بين برامج حماية الطفل والتعاون مع القطاعات الأخرى. ويمكن أن يتخذ ذلك أشكالًا مختلفة وستختلف بحسب السياق. فعلى سبيل المثال ، يعتبر التكامل والتعميم نهجين حيويين يتم استعراضهما في هذه الركيزة. ومع ذلك ، يجب أن تكون متوازنة مع ما يتطلبه السياق المحدد. مع العلم أن ذلك يأتي من فهم جيد لقوة واحتياجات هؤلاء الأطفال وأسرهم ونظام الحماية. وفي معظم الحالات ، ستشمل النتيجة بعض عناصر برامج حماية الطفل المستقلة.</a:t>
            </a:r>
          </a:p>
          <a:p>
            <a:pPr algn="r" rtl="1"/>
            <a:endParaRPr lang="ar-SY" i="0" baseline="0" noProof="0" dirty="0"/>
          </a:p>
          <a:p>
            <a:pPr algn="r" rtl="1"/>
            <a:r>
              <a:rPr lang="ar-SY" i="0" baseline="0" noProof="0" dirty="0">
                <a:rtl/>
              </a:rPr>
              <a:t>وتأتي الحاجة إلى التعاون بشكل أوثق من الاعتراف المتزايد بأن الحماية هي الغرض من العمل الإنساني والنتيجة المرجوة منه ويجب أن تكون في صميم جميع إجراءات التأهب والاستجابة. ويساهم تصميم البرامج متعددة القطاعات، والتي تتضمن على نحو ممنهج اعتبارات حماية الطفل وتعالجها ، في تحقيق نتائج نوعيّة. ويحسن هذا النتائج للقطاعات الأخرى ، ويعزز النتائج الإيجابية للأطفال ويضمن رفاههم. ونشجعكم جميعًا على قراءة مقدمة هذه الركيزة بشيء من التفصيل.</a:t>
            </a:r>
          </a:p>
          <a:p>
            <a:pPr algn="r" rtl="1"/>
            <a:endParaRPr lang="ar-SY" i="0" baseline="0" noProof="0" dirty="0"/>
          </a:p>
          <a:p>
            <a:pPr algn="r" rtl="1"/>
            <a:r>
              <a:rPr lang="ar-SY" i="0" baseline="0" noProof="0" dirty="0">
                <a:rtl/>
              </a:rPr>
              <a:t>اسأل: هل لدى أي شخص مثال للتكامل أو نهج قوي لتعميم حماية الطفل؟ اذا كان الجواب نعم، إذا نظرنا إلى الوراء الآن ، أي من المعايير الثمانية </a:t>
            </a:r>
            <a:r>
              <a:rPr lang="ar-SY" i="0" baseline="0" noProof="0" dirty="0" err="1">
                <a:rtl/>
              </a:rPr>
              <a:t>والعشرينوالمبادئ</a:t>
            </a:r>
            <a:r>
              <a:rPr lang="ar-SY" i="0" baseline="0" noProof="0" dirty="0">
                <a:rtl/>
              </a:rPr>
              <a:t> العشر كانت عناصر من تلك المبادرة؟</a:t>
            </a:r>
          </a:p>
          <a:p>
            <a:pPr marL="0" marR="0" lvl="0" indent="0" algn="r" defTabSz="914400" rtl="1" eaLnBrk="1" fontAlgn="auto" latinLnBrk="0" hangingPunct="1">
              <a:lnSpc>
                <a:spcPct val="100000"/>
              </a:lnSpc>
              <a:spcBef>
                <a:spcPts val="0"/>
              </a:spcBef>
              <a:spcAft>
                <a:spcPts val="0"/>
              </a:spcAft>
              <a:buClrTx/>
              <a:buSzTx/>
              <a:buFontTx/>
              <a:buNone/>
              <a:tabLst/>
              <a:defRPr/>
            </a:pPr>
            <a:endParaRPr lang="ar-SY" b="0" i="0" noProof="0" dirty="0"/>
          </a:p>
        </p:txBody>
      </p:sp>
      <p:sp>
        <p:nvSpPr>
          <p:cNvPr id="4" name="Slide Number Placeholder 3"/>
          <p:cNvSpPr>
            <a:spLocks noGrp="1"/>
          </p:cNvSpPr>
          <p:nvPr>
            <p:ph type="sldNum" sz="quarter" idx="10"/>
          </p:nvPr>
        </p:nvSpPr>
        <p:spPr/>
        <p:txBody>
          <a:bodyPr rtlCol="1"/>
          <a:lstStyle/>
          <a:p>
            <a:fld id="{780767AD-8186-5647-9165-A19B63BA7F43}" type="slidenum">
              <a:rPr lang="en-US" smtClean="0"/>
              <a:t>20</a:t>
            </a:fld>
            <a:endParaRPr lang="en-US"/>
          </a:p>
        </p:txBody>
      </p:sp>
    </p:spTree>
    <p:extLst>
      <p:ext uri="{BB962C8B-B14F-4D97-AF65-F5344CB8AC3E}">
        <p14:creationId xmlns:p14="http://schemas.microsoft.com/office/powerpoint/2010/main" val="18900288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algn="r" rtl="1"/>
            <a:r>
              <a:rPr lang="ar-SY" b="1" noProof="0" dirty="0">
                <a:rtl/>
              </a:rPr>
              <a:t>00:43</a:t>
            </a:r>
          </a:p>
          <a:p>
            <a:pPr algn="r" rtl="1"/>
            <a:endParaRPr lang="ar-SY" noProof="0" dirty="0"/>
          </a:p>
          <a:p>
            <a:pPr algn="r" rtl="1"/>
            <a:r>
              <a:rPr lang="ar-SY" b="0" noProof="0" dirty="0">
                <a:rtl/>
              </a:rPr>
              <a:t>قل: </a:t>
            </a:r>
            <a:endParaRPr lang="ar-SY" b="0" baseline="0" noProof="0" dirty="0"/>
          </a:p>
          <a:p>
            <a:pPr algn="r" rtl="1"/>
            <a:r>
              <a:rPr lang="ar-SY" b="0" u="sng" noProof="0" dirty="0">
                <a:rtl/>
              </a:rPr>
              <a:t>المعيارين 21: الأمن الغذائي وحماية الطفل و22 : سبل المعيشة وحماية الطفل:</a:t>
            </a:r>
          </a:p>
          <a:p>
            <a:pPr marL="171450" indent="-171450" algn="r" rtl="1">
              <a:buFont typeface="Arial" panose="020B0604020202020204" pitchFamily="34" charset="0"/>
              <a:buChar char="•"/>
            </a:pPr>
            <a:r>
              <a:rPr lang="ar-SY" b="0" u="none" noProof="0" dirty="0">
                <a:rtl/>
              </a:rPr>
              <a:t>تفصل هذه الطبعة هذين المجالين عن المعيار السابق المتعلق بالانتعاش الاقتصادي وحماية الطفل وأيضاً التوزيع وحماية الطفل</a:t>
            </a:r>
          </a:p>
          <a:p>
            <a:pPr marL="171450" indent="-171450" algn="r" rtl="1">
              <a:buFont typeface="Arial" panose="020B0604020202020204" pitchFamily="34" charset="0"/>
              <a:buChar char="•"/>
            </a:pPr>
            <a:r>
              <a:rPr lang="ar-SY" b="0" u="none" noProof="0" dirty="0">
                <a:rtl/>
              </a:rPr>
              <a:t>وهو يعترف بذلك بالروابط القوية بين انعدام الأمن الغذائي ومخاطر حماية الطفل (وخاصة الإهمال وزواج الأطفال وعمل الأطفال) ويرتبط مع معيار INSPIRE حول البيئات الآمنة </a:t>
            </a:r>
          </a:p>
          <a:p>
            <a:pPr marL="171450" indent="-171450" algn="r" rtl="1">
              <a:buFont typeface="Arial" panose="020B0604020202020204" pitchFamily="34" charset="0"/>
              <a:buChar char="•"/>
            </a:pPr>
            <a:r>
              <a:rPr lang="ar-SY" b="0" u="none" noProof="0" dirty="0">
                <a:rtl/>
              </a:rPr>
              <a:t>ويرتبط معيار سبل العيش بمعيار انسباير INSPIRE بشأن الدخل والتمكين الاقتصادي، ومعايير الانتعاش الاقتصادي الدنيا (MERS) ، والتركيز على تعزيز قدرات الأسر على رعاية الأطفال </a:t>
            </a:r>
          </a:p>
          <a:p>
            <a:pPr algn="r" rtl="1"/>
            <a:endParaRPr lang="ar-SY" b="0" u="none" noProof="0" dirty="0"/>
          </a:p>
          <a:p>
            <a:pPr algn="r" rtl="1"/>
            <a:r>
              <a:rPr lang="ar-SY" b="0" u="sng" noProof="0" dirty="0">
                <a:rtl/>
              </a:rPr>
              <a:t>ادماج التوزيع بالمعايير:</a:t>
            </a:r>
            <a:endParaRPr lang="ar-SY" b="0" u="none" noProof="0" dirty="0"/>
          </a:p>
          <a:p>
            <a:pPr marL="171450" indent="-171450" algn="r" rtl="1">
              <a:buFont typeface="Arial" panose="020B0604020202020204" pitchFamily="34" charset="0"/>
              <a:buChar char="•"/>
            </a:pPr>
            <a:r>
              <a:rPr lang="ar-SY" b="0" u="none" noProof="0" dirty="0">
                <a:rtl/>
              </a:rPr>
              <a:t>مع الإدراك  أن التوزيع هو نشاط يحدث عبر قطاعات متعددة، ولذلك تم ادراج توجيهات حول التوزيع ضمن كل معيار قطاعي</a:t>
            </a:r>
          </a:p>
          <a:p>
            <a:pPr algn="r" rtl="1"/>
            <a:endParaRPr lang="ar-SY" b="1" u="sng" noProof="0" dirty="0"/>
          </a:p>
          <a:p>
            <a:pPr algn="r" rtl="1"/>
            <a:r>
              <a:rPr lang="ar-SY" b="0" u="sng" noProof="0" dirty="0">
                <a:rtl/>
              </a:rPr>
              <a:t>وتم تقسيم الإجراءات الرئيسية في كل ركيزة </a:t>
            </a:r>
            <a:r>
              <a:rPr lang="ar-SY" b="0" u="none" noProof="0" dirty="0">
                <a:rtl/>
              </a:rPr>
              <a:t>إلى ما ينبغي القيام به من قبل الجهات الفاعلة في مجال حماية الطفل، والجهات الفاعلة الأخرى في القطاعات الأخرى وما يجب علينا القيام به معا </a:t>
            </a:r>
            <a:r>
              <a:rPr lang="ar-SY" noProof="0" dirty="0">
                <a:rtl/>
              </a:rPr>
              <a:t> </a:t>
            </a:r>
          </a:p>
          <a:p>
            <a:pPr marL="171450" indent="-171450" algn="r" rtl="1">
              <a:buFont typeface="Arial" panose="020B0604020202020204" pitchFamily="34" charset="0"/>
              <a:buChar char="•"/>
            </a:pPr>
            <a:endParaRPr lang="ar-SY" b="1" u="sng" noProof="0" dirty="0"/>
          </a:p>
        </p:txBody>
      </p:sp>
      <p:sp>
        <p:nvSpPr>
          <p:cNvPr id="4" name="Slide Number Placeholder 3"/>
          <p:cNvSpPr>
            <a:spLocks noGrp="1"/>
          </p:cNvSpPr>
          <p:nvPr>
            <p:ph type="sldNum" sz="quarter" idx="10"/>
          </p:nvPr>
        </p:nvSpPr>
        <p:spPr/>
        <p:txBody>
          <a:bodyPr rtlCol="1"/>
          <a:lstStyle/>
          <a:p>
            <a:fld id="{780767AD-8186-5647-9165-A19B63BA7F43}" type="slidenum">
              <a:rPr lang="en-US" smtClean="0"/>
              <a:t>21</a:t>
            </a:fld>
            <a:endParaRPr lang="en-US"/>
          </a:p>
        </p:txBody>
      </p:sp>
    </p:spTree>
    <p:extLst>
      <p:ext uri="{BB962C8B-B14F-4D97-AF65-F5344CB8AC3E}">
        <p14:creationId xmlns:p14="http://schemas.microsoft.com/office/powerpoint/2010/main" val="26787941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algn="r" rtl="1"/>
            <a:r>
              <a:rPr lang="ar-SY" b="1" noProof="0" dirty="0">
                <a:rtl/>
              </a:rPr>
              <a:t>00:46 </a:t>
            </a:r>
            <a:endParaRPr lang="ar-SY" b="1" noProof="0" dirty="0"/>
          </a:p>
          <a:p>
            <a:pPr algn="r" rtl="1"/>
            <a:endParaRPr lang="ar-SY" b="1" noProof="0" dirty="0"/>
          </a:p>
          <a:p>
            <a:pPr algn="r" rtl="1"/>
            <a:r>
              <a:rPr lang="ar-SY" b="0" noProof="0" dirty="0">
                <a:rtl/>
              </a:rPr>
              <a:t>قل: نشجعكم على </a:t>
            </a:r>
            <a:r>
              <a:rPr lang="ar-SY" noProof="0" dirty="0">
                <a:rtl/>
              </a:rPr>
              <a:t> الاطلاع على موقع التحالف Alliance للحصول على موارد إضافية ، ومؤشرات للقياس ، ومسرد شامل. </a:t>
            </a:r>
            <a:endParaRPr lang="ar-SY" noProof="0" dirty="0"/>
          </a:p>
        </p:txBody>
      </p:sp>
      <p:sp>
        <p:nvSpPr>
          <p:cNvPr id="4" name="Slide Number Placeholder 3"/>
          <p:cNvSpPr>
            <a:spLocks noGrp="1"/>
          </p:cNvSpPr>
          <p:nvPr>
            <p:ph type="sldNum" sz="quarter" idx="10"/>
          </p:nvPr>
        </p:nvSpPr>
        <p:spPr/>
        <p:txBody>
          <a:bodyPr rtlCol="1"/>
          <a:lstStyle/>
          <a:p>
            <a:fld id="{780767AD-8186-5647-9165-A19B63BA7F43}" type="slidenum">
              <a:rPr lang="en-US" smtClean="0"/>
              <a:t>22</a:t>
            </a:fld>
            <a:endParaRPr lang="en-US"/>
          </a:p>
        </p:txBody>
      </p:sp>
    </p:spTree>
    <p:extLst>
      <p:ext uri="{BB962C8B-B14F-4D97-AF65-F5344CB8AC3E}">
        <p14:creationId xmlns:p14="http://schemas.microsoft.com/office/powerpoint/2010/main" val="40687623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algn="r" rtl="1"/>
            <a:r>
              <a:rPr lang="ar-SY" b="1" i="0" noProof="0" dirty="0">
                <a:rtl/>
              </a:rPr>
              <a:t>00:47 </a:t>
            </a:r>
            <a:endParaRPr lang="ar-SY" b="1" i="0" noProof="0" dirty="0"/>
          </a:p>
          <a:p>
            <a:pPr algn="r" rtl="1"/>
            <a:endParaRPr lang="ar-SY" b="1" i="0" noProof="0" dirty="0"/>
          </a:p>
          <a:p>
            <a:pPr algn="r" rtl="1"/>
            <a:r>
              <a:rPr lang="ar-SY" b="0" i="0" noProof="0" dirty="0">
                <a:rtl/>
              </a:rPr>
              <a:t>قل: </a:t>
            </a:r>
            <a:r>
              <a:rPr lang="ar-SY" i="0" noProof="0" dirty="0">
                <a:rtl/>
              </a:rPr>
              <a:t>هذه الشريحة هي فقط لإعطائك عينة مما خططت له مجموعة العمل العالمية لحماية الطفل في العمل الإنساني. إنهم متشوقون لسماع ما نناقشه وما نخطط له، وسوف يدعموننا قدر استطاعتهم.</a:t>
            </a:r>
          </a:p>
          <a:p>
            <a:pPr algn="r" rtl="1"/>
            <a:r>
              <a:rPr lang="ar-SY" i="0" baseline="0" noProof="0" dirty="0">
                <a:rtl/>
              </a:rPr>
              <a:t>[للميسرين- لا تترددوا في الاتصال بالقادة المشاركين للحصول على تحديث للأنشطة أو الذهاب إلى موقع التحالف من أجل حماية الطفل Alliance للحصول على آخر الأخبار.]</a:t>
            </a:r>
            <a:r>
              <a:rPr lang="ar-SY" i="0" noProof="0" dirty="0">
                <a:rtl/>
              </a:rPr>
              <a:t> </a:t>
            </a:r>
            <a:endParaRPr lang="ar-SY" i="0" noProof="0" dirty="0"/>
          </a:p>
        </p:txBody>
      </p:sp>
      <p:sp>
        <p:nvSpPr>
          <p:cNvPr id="4" name="Slide Number Placeholder 3"/>
          <p:cNvSpPr>
            <a:spLocks noGrp="1"/>
          </p:cNvSpPr>
          <p:nvPr>
            <p:ph type="sldNum" sz="quarter" idx="10"/>
          </p:nvPr>
        </p:nvSpPr>
        <p:spPr/>
        <p:txBody>
          <a:bodyPr rtlCol="1"/>
          <a:lstStyle/>
          <a:p>
            <a:fld id="{780767AD-8186-5647-9165-A19B63BA7F43}" type="slidenum">
              <a:rPr lang="en-US" smtClean="0"/>
              <a:t>23</a:t>
            </a:fld>
            <a:endParaRPr lang="en-US"/>
          </a:p>
        </p:txBody>
      </p:sp>
    </p:spTree>
    <p:extLst>
      <p:ext uri="{BB962C8B-B14F-4D97-AF65-F5344CB8AC3E}">
        <p14:creationId xmlns:p14="http://schemas.microsoft.com/office/powerpoint/2010/main" val="19515654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algn="r" rtl="1"/>
            <a:r>
              <a:rPr lang="ar-SY" b="1" i="0" noProof="0" dirty="0">
                <a:rtl/>
              </a:rPr>
              <a:t>00:48</a:t>
            </a:r>
          </a:p>
          <a:p>
            <a:pPr algn="r" rtl="1"/>
            <a:r>
              <a:rPr lang="ar-SY" i="0" noProof="0" dirty="0">
                <a:rtl/>
              </a:rPr>
              <a:t>[للميسرين- إذا كان لديكم بضع دقائق ، فحاول اضفاء بعض المرح على الجلسة! فإن ذلك يساعد المشاركين على الشعور بالراحة أكثر مع الكتيب المحدث. قد لا يكون لديك وقت لكل منهم.]</a:t>
            </a:r>
          </a:p>
          <a:p>
            <a:pPr algn="r" rtl="1"/>
            <a:endParaRPr lang="ar-SY" i="0" baseline="0" noProof="0" dirty="0"/>
          </a:p>
          <a:p>
            <a:pPr algn="r" rtl="1"/>
            <a:r>
              <a:rPr lang="ar-SY" i="0" baseline="0" noProof="0" dirty="0">
                <a:rtl/>
              </a:rPr>
              <a:t>قل: إنها مسابقة اختبار مفاجئ ممتعة ويمكنك استخدام الكتيب أو التطبيق. أول من يرفع يده يجيب على السؤال.</a:t>
            </a:r>
          </a:p>
          <a:p>
            <a:pPr algn="r" rtl="1"/>
            <a:r>
              <a:rPr lang="ar-SY" i="0" baseline="0" noProof="0" dirty="0">
                <a:rtl/>
              </a:rPr>
              <a:t>اقرأ بصوت عال: السؤال 1 (الإجابة أدناه). احصل على الإجابة الصحيحة وتابع.</a:t>
            </a:r>
          </a:p>
          <a:p>
            <a:pPr algn="r" rtl="1"/>
            <a:endParaRPr lang="ar-SY" i="0" baseline="0" noProof="0" dirty="0"/>
          </a:p>
          <a:p>
            <a:pPr algn="r" rtl="1"/>
            <a:r>
              <a:rPr lang="ar-SY" i="0" baseline="0" noProof="0" dirty="0">
                <a:rtl/>
              </a:rPr>
              <a:t>الإجابات:</a:t>
            </a:r>
            <a:endParaRPr lang="ar-SY" i="0" baseline="0" noProof="0" dirty="0"/>
          </a:p>
          <a:p>
            <a:pPr marL="228600" indent="-228600" algn="r" rtl="1">
              <a:buAutoNum type="arabicPeriod"/>
            </a:pPr>
            <a:r>
              <a:rPr lang="ar-SY" i="0" baseline="0" noProof="0" dirty="0">
                <a:rtl/>
              </a:rPr>
              <a:t>المعيار 19 - الرعاية البديلة</a:t>
            </a:r>
            <a:endParaRPr lang="ar-SY" i="0" baseline="0" noProof="0" dirty="0"/>
          </a:p>
          <a:p>
            <a:pPr marL="228600" indent="-228600" algn="r" rtl="1">
              <a:buAutoNum type="arabicPeriod"/>
            </a:pPr>
            <a:r>
              <a:rPr lang="ar-SY" i="0" baseline="0" noProof="0" dirty="0">
                <a:rtl/>
              </a:rPr>
              <a:t>دوامة مفتوحة مع أيدي تحمي الطفل على اليسار ورمز التنسيق (4 أسهم تشير إلى نقطة مركزية) على اليمين</a:t>
            </a:r>
          </a:p>
          <a:p>
            <a:pPr marL="228600" indent="-228600" algn="r" rtl="1">
              <a:buAutoNum type="arabicPeriod"/>
            </a:pPr>
            <a:r>
              <a:rPr lang="ar-SY" i="0" baseline="0" noProof="0" dirty="0">
                <a:rtl/>
              </a:rPr>
              <a:t>قسم الموارد في كل معيار ؛ قراءات اضافية في الملحق؛ موارد اضافية في الملحق على الانترنت</a:t>
            </a:r>
          </a:p>
          <a:p>
            <a:pPr marL="228600" indent="-228600" algn="r" rtl="1">
              <a:buAutoNum type="arabicPeriod"/>
            </a:pPr>
            <a:r>
              <a:rPr lang="ar-SY" i="0" baseline="0" noProof="0" dirty="0">
                <a:rtl/>
              </a:rPr>
              <a:t>هو الآن في المعيار 20 ضمن الركيزة 3 - معايير لتطوير الاستراتيجيات المناسبة</a:t>
            </a:r>
            <a:r>
              <a:rPr lang="ar-SY" i="0" noProof="0" dirty="0">
                <a:rtl/>
              </a:rPr>
              <a:t> </a:t>
            </a:r>
          </a:p>
          <a:p>
            <a:pPr marL="228600" indent="-228600" algn="r" rtl="1">
              <a:buAutoNum type="arabicPeriod"/>
            </a:pPr>
            <a:r>
              <a:rPr lang="ar-SY" i="0" baseline="0" noProof="0" dirty="0">
                <a:rtl/>
              </a:rPr>
              <a:t>أكثر من 25 ٪ - المعيار 7</a:t>
            </a:r>
          </a:p>
          <a:p>
            <a:pPr marL="228600" indent="-228600" algn="r" rtl="1">
              <a:buAutoNum type="arabicPeriod"/>
            </a:pPr>
            <a:r>
              <a:rPr lang="ar-SY" i="0" baseline="0" noProof="0" dirty="0">
                <a:rtl/>
              </a:rPr>
              <a:t>السرية</a:t>
            </a:r>
          </a:p>
          <a:p>
            <a:pPr marL="228600" indent="-228600" algn="r" rtl="1">
              <a:buAutoNum type="arabicPeriod"/>
            </a:pPr>
            <a:endParaRPr lang="ar-SY" i="0" baseline="0" noProof="0" dirty="0"/>
          </a:p>
          <a:p>
            <a:pPr algn="r" rtl="1"/>
            <a:endParaRPr lang="ar-SY" i="0" noProof="0" dirty="0"/>
          </a:p>
        </p:txBody>
      </p:sp>
      <p:sp>
        <p:nvSpPr>
          <p:cNvPr id="4" name="Slide Number Placeholder 3"/>
          <p:cNvSpPr>
            <a:spLocks noGrp="1"/>
          </p:cNvSpPr>
          <p:nvPr>
            <p:ph type="sldNum" sz="quarter" idx="10"/>
          </p:nvPr>
        </p:nvSpPr>
        <p:spPr/>
        <p:txBody>
          <a:bodyPr rtlCol="1"/>
          <a:lstStyle/>
          <a:p>
            <a:fld id="{780767AD-8186-5647-9165-A19B63BA7F43}" type="slidenum">
              <a:rPr lang="en-US" smtClean="0"/>
              <a:t>24</a:t>
            </a:fld>
            <a:endParaRPr lang="en-US"/>
          </a:p>
        </p:txBody>
      </p:sp>
    </p:spTree>
    <p:extLst>
      <p:ext uri="{BB962C8B-B14F-4D97-AF65-F5344CB8AC3E}">
        <p14:creationId xmlns:p14="http://schemas.microsoft.com/office/powerpoint/2010/main" val="16015837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algn="r" rtl="1"/>
            <a:r>
              <a:rPr lang="ar-SY" b="1" i="0" baseline="0" noProof="0" dirty="0">
                <a:rtl/>
              </a:rPr>
              <a:t>00:52</a:t>
            </a:r>
          </a:p>
          <a:p>
            <a:pPr algn="r" rtl="1"/>
            <a:endParaRPr lang="ar-SY" i="0" baseline="0" noProof="0" dirty="0"/>
          </a:p>
          <a:p>
            <a:pPr algn="r" rtl="1"/>
            <a:r>
              <a:rPr lang="ar-SY" i="0" baseline="0" noProof="0" dirty="0">
                <a:rtl/>
              </a:rPr>
              <a:t>أقرأ محتوى هذه الشريحة بصوتٍ عالٍ</a:t>
            </a:r>
          </a:p>
          <a:p>
            <a:pPr marL="0" marR="0" indent="0" algn="r" defTabSz="914400" rtl="1" eaLnBrk="1" fontAlgn="auto" latinLnBrk="0" hangingPunct="1">
              <a:lnSpc>
                <a:spcPct val="100000"/>
              </a:lnSpc>
              <a:spcBef>
                <a:spcPts val="0"/>
              </a:spcBef>
              <a:spcAft>
                <a:spcPts val="0"/>
              </a:spcAft>
              <a:buClrTx/>
              <a:buSzTx/>
              <a:buFontTx/>
              <a:buNone/>
              <a:tabLst/>
              <a:defRPr/>
            </a:pPr>
            <a:r>
              <a:rPr lang="ar-SY" i="0" u="sng" baseline="0" noProof="0" dirty="0">
                <a:rtl/>
              </a:rPr>
              <a:t>الكتيب على الانترنت </a:t>
            </a:r>
            <a:r>
              <a:rPr lang="ar-SY" i="0" baseline="0" noProof="0" dirty="0">
                <a:rtl/>
              </a:rPr>
              <a:t>- أعظم مورد لدينا. وتجدونه في موقع شراكة المعايير الإنسانية</a:t>
            </a:r>
          </a:p>
          <a:p>
            <a:pPr marL="0" marR="0" indent="0" algn="r" defTabSz="914400" rtl="1" eaLnBrk="1" fontAlgn="auto" latinLnBrk="0" hangingPunct="1">
              <a:lnSpc>
                <a:spcPct val="100000"/>
              </a:lnSpc>
              <a:spcBef>
                <a:spcPts val="0"/>
              </a:spcBef>
              <a:spcAft>
                <a:spcPts val="0"/>
              </a:spcAft>
              <a:buClrTx/>
              <a:buSzTx/>
              <a:buFontTx/>
              <a:buNone/>
              <a:tabLst/>
              <a:defRPr/>
            </a:pPr>
            <a:r>
              <a:rPr lang="ar-SY" i="0" baseline="0" noProof="0" dirty="0">
                <a:rtl/>
              </a:rPr>
              <a:t> [للميسرين- إذا أمكنكم العرض من الإنترنت ، فنحن نقترح عليكم تصفح الموقع وعرضه لهم]</a:t>
            </a:r>
            <a:r>
              <a:rPr lang="ar-SY" i="0" u="sng" noProof="0" dirty="0">
                <a:hlinkClick r:id="rId3"/>
                <a:rtl/>
              </a:rPr>
              <a:t> http://www.humanitarianstandardspartnership.org/</a:t>
            </a:r>
            <a:r>
              <a:rPr lang="ar-SY" i="0" noProof="0" dirty="0">
                <a:rtl/>
              </a:rPr>
              <a:t>  </a:t>
            </a:r>
          </a:p>
          <a:p>
            <a:pPr algn="r" rtl="1"/>
            <a:endParaRPr lang="ar-SY" i="0" baseline="0" noProof="0" dirty="0"/>
          </a:p>
          <a:p>
            <a:pPr algn="r" rtl="1"/>
            <a:endParaRPr lang="ar-SY" i="0" baseline="0" noProof="0" dirty="0"/>
          </a:p>
          <a:p>
            <a:pPr algn="r" rtl="1"/>
            <a:r>
              <a:rPr lang="ar-SY" i="0" u="sng" baseline="0" noProof="0" dirty="0">
                <a:rtl/>
              </a:rPr>
              <a:t>التطبيق </a:t>
            </a:r>
            <a:r>
              <a:rPr lang="ar-SY" i="0" baseline="0" noProof="0" dirty="0">
                <a:rtl/>
              </a:rPr>
              <a:t>- هذا هو  التطبيق الثاني الأكثر شعبية على هذا الموقع بعد اسفير</a:t>
            </a:r>
            <a:r>
              <a:rPr lang="ar-SY" i="0" noProof="0" dirty="0">
                <a:rtl/>
              </a:rPr>
              <a:t> </a:t>
            </a:r>
          </a:p>
          <a:p>
            <a:pPr algn="r" rtl="1"/>
            <a:endParaRPr lang="ar-SY" i="0" baseline="0" noProof="0" dirty="0"/>
          </a:p>
          <a:p>
            <a:pPr algn="r" rtl="1"/>
            <a:r>
              <a:rPr lang="ar-SY" i="0" baseline="0" noProof="0" dirty="0">
                <a:rtl/>
              </a:rPr>
              <a:t>يمكن تحميل </a:t>
            </a:r>
            <a:r>
              <a:rPr lang="ar-SY" i="0" u="sng" baseline="0" noProof="0" dirty="0">
                <a:rtl/>
              </a:rPr>
              <a:t>نسخة الـPDF</a:t>
            </a:r>
            <a:r>
              <a:rPr lang="ar-SY" i="0" baseline="0" noProof="0" dirty="0">
                <a:rtl/>
              </a:rPr>
              <a:t> والاستفادة منها في حال هنالك حاجة إلى طباعة أجزاء فقط من المعايير الدنيا لحماية الطفل</a:t>
            </a:r>
          </a:p>
          <a:p>
            <a:pPr algn="r" rtl="1"/>
            <a:endParaRPr lang="ar-SY" i="0" baseline="0" noProof="0" dirty="0"/>
          </a:p>
          <a:p>
            <a:pPr algn="r" rtl="1"/>
            <a:r>
              <a:rPr lang="ar-SY" i="0" baseline="0" noProof="0" dirty="0">
                <a:rtl/>
              </a:rPr>
              <a:t>في موقع التحالف ستجد أيضًا:</a:t>
            </a:r>
            <a:endParaRPr lang="ar-SY" i="0" baseline="0" noProof="0" dirty="0"/>
          </a:p>
          <a:p>
            <a:pPr algn="r" rtl="1"/>
            <a:endParaRPr lang="ar-SY" i="0" baseline="0" noProof="0" dirty="0"/>
          </a:p>
          <a:p>
            <a:pPr algn="r" rtl="1"/>
            <a:r>
              <a:rPr lang="ar-SY" i="0" u="sng" baseline="0" noProof="0" dirty="0">
                <a:rtl/>
              </a:rPr>
              <a:t>ملخص: </a:t>
            </a:r>
            <a:r>
              <a:rPr lang="ar-SY" i="0" baseline="0" noProof="0" dirty="0">
                <a:rtl/>
              </a:rPr>
              <a:t>ويتكون من 32 صفحة فقط، وهذا يعني أنه مختصر للغاية ولكن يمكن استخدامه لتقديم فكرة المعايير الدنيا أو بدء مناقشات حماية الطفل مع الزملاء الحكوميين أو غيرهم من العاملين في المجال الإنساني دون إغراقهم بالكتيب الضخم.</a:t>
            </a:r>
            <a:r>
              <a:rPr lang="ar-SY" i="0" noProof="0" dirty="0">
                <a:rtl/>
              </a:rPr>
              <a:t> </a:t>
            </a:r>
          </a:p>
          <a:p>
            <a:pPr algn="r" rtl="1"/>
            <a:endParaRPr lang="ar-SY" i="0" baseline="0" noProof="0" dirty="0"/>
          </a:p>
          <a:p>
            <a:pPr algn="r" rtl="1"/>
            <a:r>
              <a:rPr lang="ar-SY" i="0" baseline="0" noProof="0" dirty="0">
                <a:rtl/>
              </a:rPr>
              <a:t>حزمة "</a:t>
            </a:r>
            <a:r>
              <a:rPr lang="ar-SY" i="0" u="sng" baseline="0" noProof="0" dirty="0">
                <a:rtl/>
              </a:rPr>
              <a:t>ما الجديد؟ </a:t>
            </a:r>
            <a:r>
              <a:rPr lang="ar-SY" i="0" baseline="0" noProof="0" dirty="0">
                <a:rtl/>
              </a:rPr>
              <a:t>تحتوي على ملاحظات PPT وملاحظات التيسير هذه بالإضافة إلى نشرة "ما الجديد" المكونة من صفحتين.</a:t>
            </a:r>
            <a:endParaRPr lang="ar-SY" i="0" baseline="0" noProof="0" dirty="0"/>
          </a:p>
          <a:p>
            <a:pPr marL="0" marR="0" indent="0" algn="r" defTabSz="914400" rtl="1" eaLnBrk="1" fontAlgn="auto" latinLnBrk="0" hangingPunct="1">
              <a:lnSpc>
                <a:spcPct val="100000"/>
              </a:lnSpc>
              <a:spcBef>
                <a:spcPts val="0"/>
              </a:spcBef>
              <a:spcAft>
                <a:spcPts val="0"/>
              </a:spcAft>
              <a:buClrTx/>
              <a:buSzTx/>
              <a:buFontTx/>
              <a:buNone/>
              <a:tabLst/>
              <a:defRPr/>
            </a:pPr>
            <a:endParaRPr lang="ar-SY" i="0" baseline="0" noProof="0" dirty="0"/>
          </a:p>
          <a:p>
            <a:pPr marL="0" marR="0" indent="0" algn="r" defTabSz="914400" rtl="1" eaLnBrk="1" fontAlgn="auto" latinLnBrk="0" hangingPunct="1">
              <a:lnSpc>
                <a:spcPct val="100000"/>
              </a:lnSpc>
              <a:spcBef>
                <a:spcPts val="0"/>
              </a:spcBef>
              <a:spcAft>
                <a:spcPts val="0"/>
              </a:spcAft>
              <a:buClrTx/>
              <a:buSzTx/>
              <a:buFontTx/>
              <a:buNone/>
              <a:tabLst/>
              <a:defRPr/>
            </a:pPr>
            <a:r>
              <a:rPr lang="ar-SY" i="0" noProof="0" dirty="0">
                <a:rtl/>
              </a:rPr>
              <a:t>جميع هذه المواد متاحة على موقع التحالف: http://www.cpie.info/2019cpms </a:t>
            </a:r>
          </a:p>
          <a:p>
            <a:pPr marL="0" marR="0" indent="0" algn="r" defTabSz="914400" rtl="1" eaLnBrk="1" fontAlgn="auto" latinLnBrk="0" hangingPunct="1">
              <a:lnSpc>
                <a:spcPct val="100000"/>
              </a:lnSpc>
              <a:spcBef>
                <a:spcPts val="0"/>
              </a:spcBef>
              <a:spcAft>
                <a:spcPts val="0"/>
              </a:spcAft>
              <a:buClrTx/>
              <a:buSzTx/>
              <a:buFontTx/>
              <a:buNone/>
              <a:tabLst/>
              <a:defRPr/>
            </a:pPr>
            <a:endParaRPr lang="ar-SY" i="0" baseline="0" noProof="0" dirty="0"/>
          </a:p>
          <a:p>
            <a:pPr algn="r" rtl="1"/>
            <a:endParaRPr lang="ar-SY" i="0" noProof="0" dirty="0"/>
          </a:p>
          <a:p>
            <a:pPr marL="0" marR="0" indent="0" algn="r" defTabSz="914400" rtl="1" eaLnBrk="1" fontAlgn="auto" latinLnBrk="0" hangingPunct="1">
              <a:lnSpc>
                <a:spcPct val="100000"/>
              </a:lnSpc>
              <a:spcBef>
                <a:spcPts val="0"/>
              </a:spcBef>
              <a:spcAft>
                <a:spcPts val="0"/>
              </a:spcAft>
              <a:buClrTx/>
              <a:buSzTx/>
              <a:buFontTx/>
              <a:buNone/>
              <a:tabLst/>
              <a:defRPr/>
            </a:pPr>
            <a:r>
              <a:rPr lang="ar-SY" i="0" noProof="0" dirty="0">
                <a:rtl/>
              </a:rPr>
              <a:t>[للميسرين- </a:t>
            </a:r>
            <a:r>
              <a:rPr lang="ar-SY" i="0" u="sng" noProof="0" dirty="0">
                <a:rtl/>
              </a:rPr>
              <a:t>نسخ مطبوعة </a:t>
            </a:r>
            <a:r>
              <a:rPr lang="ar-SY" i="0" noProof="0" dirty="0">
                <a:rtl/>
              </a:rPr>
              <a:t>- يوجد مخزون صغير من النسخ المطبوعة للكتيب والملخص لدى التحالف العالمي في جنيف ؛ و يتم تشجيع البلدان والمناطق على طباعة وإدارة نسخها الخاصة محليًا. وعادة ما يتم ذلك من خلال هيكل التنسيق المشترك بين الوكالات. وبناءً على الطلب ، يمكن للتحالف مشاركة ملف PDF جاهز للطباعة.]</a:t>
            </a:r>
          </a:p>
          <a:p>
            <a:pPr algn="r" rtl="1"/>
            <a:endParaRPr lang="ar-SY" i="0" noProof="0" dirty="0"/>
          </a:p>
        </p:txBody>
      </p:sp>
      <p:sp>
        <p:nvSpPr>
          <p:cNvPr id="4" name="Slide Number Placeholder 3"/>
          <p:cNvSpPr>
            <a:spLocks noGrp="1"/>
          </p:cNvSpPr>
          <p:nvPr>
            <p:ph type="sldNum" sz="quarter" idx="10"/>
          </p:nvPr>
        </p:nvSpPr>
        <p:spPr/>
        <p:txBody>
          <a:bodyPr rtlCol="1"/>
          <a:lstStyle/>
          <a:p>
            <a:fld id="{780767AD-8186-5647-9165-A19B63BA7F43}" type="slidenum">
              <a:rPr lang="en-US" smtClean="0"/>
              <a:t>25</a:t>
            </a:fld>
            <a:endParaRPr lang="en-US"/>
          </a:p>
        </p:txBody>
      </p:sp>
    </p:spTree>
    <p:extLst>
      <p:ext uri="{BB962C8B-B14F-4D97-AF65-F5344CB8AC3E}">
        <p14:creationId xmlns:p14="http://schemas.microsoft.com/office/powerpoint/2010/main" val="9509940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algn="r" rtl="1"/>
            <a:r>
              <a:rPr lang="ar-SY" b="1" i="0" noProof="0" dirty="0">
                <a:rtl/>
              </a:rPr>
              <a:t>00:53</a:t>
            </a:r>
          </a:p>
          <a:p>
            <a:pPr algn="r" rtl="1"/>
            <a:endParaRPr lang="ar-SY" i="0" noProof="0" dirty="0"/>
          </a:p>
          <a:p>
            <a:pPr algn="r" rtl="1"/>
            <a:r>
              <a:rPr lang="ar-SY" i="0" noProof="0" dirty="0">
                <a:rtl/>
              </a:rPr>
              <a:t>قل: لا يوجد الكثير من الوقت لمناقشة الآثار المترتبة اليوم ، والكتيب ضخم ولا يمكن تغطيته كله </a:t>
            </a:r>
            <a:r>
              <a:rPr lang="ar-SY" i="0" baseline="0" noProof="0" dirty="0">
                <a:rtl/>
              </a:rPr>
              <a:t>- حتى لو ركزنا على قضايا محددة.</a:t>
            </a:r>
            <a:r>
              <a:rPr lang="ar-SY" i="0" noProof="0" dirty="0">
                <a:rtl/>
              </a:rPr>
              <a:t> </a:t>
            </a:r>
          </a:p>
          <a:p>
            <a:pPr algn="r" rtl="1"/>
            <a:endParaRPr lang="ar-SY" i="0" baseline="0" noProof="0" dirty="0"/>
          </a:p>
          <a:p>
            <a:pPr algn="r" rtl="1"/>
            <a:r>
              <a:rPr lang="ar-SY" i="0" baseline="0" noProof="0" dirty="0">
                <a:rtl/>
              </a:rPr>
              <a:t>اسأل: لكن ما هي انطباعاتك الأولى؟</a:t>
            </a:r>
          </a:p>
          <a:p>
            <a:pPr algn="r" rtl="1"/>
            <a:endParaRPr lang="ar-SY" i="0" baseline="0" noProof="0" dirty="0"/>
          </a:p>
          <a:p>
            <a:pPr algn="r" rtl="1"/>
            <a:r>
              <a:rPr lang="ar-SY" i="0" baseline="0" noProof="0" dirty="0">
                <a:rtl/>
              </a:rPr>
              <a:t>للميسرين: خذوا بعض الإجابات الفردية ثم اطلبوا من الناس رفع أيديهم إذا كانوا يوافقون على أن ما تم طرحه هو مشكلة / تحد / فرصة.</a:t>
            </a:r>
          </a:p>
          <a:p>
            <a:pPr algn="r" rtl="1"/>
            <a:endParaRPr lang="ar-SY" i="0" baseline="0" noProof="0" dirty="0"/>
          </a:p>
          <a:p>
            <a:pPr algn="r" rtl="1"/>
            <a:r>
              <a:rPr lang="ar-SY" i="0" baseline="0" noProof="0" dirty="0">
                <a:rtl/>
              </a:rPr>
              <a:t>اسأل: ما هي الخطوات التالية التي يجب أن نقوم بها كفريق؟</a:t>
            </a:r>
          </a:p>
          <a:p>
            <a:pPr algn="r" rtl="1"/>
            <a:r>
              <a:rPr lang="ar-SY" i="0" baseline="0" noProof="0" dirty="0">
                <a:rtl/>
              </a:rPr>
              <a:t>(على سبيل المثال ، قد تحدد موعدًا لعقد اجتماع أطول لتغطية التغييرات وإنشاء خطة ؛ أو اطلب من الزملاء تقديم بعض المعايير الجديدة / التي تمت مراجعتها وتأثيراتها على البرنامج ؛ أو إعداد تدريب [سيتم تحديث حزمة التدريب وجهاً لوجه على التحالف الربع الأول من العام في  2020] أو اطلب من الإدارة العليا عقد اجتماع لمناقشة المساءلة أمام الأطفال ، إلخ)</a:t>
            </a:r>
          </a:p>
          <a:p>
            <a:pPr algn="r" rtl="1"/>
            <a:r>
              <a:rPr lang="ar-SY" i="0" noProof="0" dirty="0">
                <a:rtl/>
              </a:rPr>
              <a:t> </a:t>
            </a:r>
            <a:endParaRPr lang="ar-SY" i="0" noProof="0" dirty="0"/>
          </a:p>
          <a:p>
            <a:pPr algn="r" rtl="1"/>
            <a:r>
              <a:rPr lang="ar-SY" b="1" i="0" noProof="0" dirty="0">
                <a:rtl/>
              </a:rPr>
              <a:t>00:59 </a:t>
            </a:r>
            <a:r>
              <a:rPr lang="ar-SY" i="0" noProof="0" dirty="0">
                <a:rtl/>
              </a:rPr>
              <a:t>انقر : شكرًا جزيلاً على اجتماعكم ولنبدأ في استكشاف طبعة العام 2019. سأتابع الخطوات التالية التي ناقشناها. وهذه هي الفكرة</a:t>
            </a:r>
            <a:r>
              <a:rPr lang="ar-SY" i="0" baseline="0" noProof="0" dirty="0">
                <a:rtl/>
              </a:rPr>
              <a:t>- فالمعايير الدنيا لحماية الطفل هي هدية تستمر في العطاء في كل مرة تقوم فيها بفتحها!</a:t>
            </a:r>
            <a:r>
              <a:rPr lang="ar-SY" i="0" noProof="0" dirty="0">
                <a:rtl/>
              </a:rPr>
              <a:t> </a:t>
            </a:r>
            <a:endParaRPr lang="ar-SY" i="0" noProof="0" dirty="0"/>
          </a:p>
        </p:txBody>
      </p:sp>
      <p:sp>
        <p:nvSpPr>
          <p:cNvPr id="4" name="Slide Number Placeholder 3"/>
          <p:cNvSpPr>
            <a:spLocks noGrp="1"/>
          </p:cNvSpPr>
          <p:nvPr>
            <p:ph type="sldNum" sz="quarter" idx="10"/>
          </p:nvPr>
        </p:nvSpPr>
        <p:spPr/>
        <p:txBody>
          <a:bodyPr rtlCol="1"/>
          <a:lstStyle/>
          <a:p>
            <a:fld id="{780767AD-8186-5647-9165-A19B63BA7F43}" type="slidenum">
              <a:rPr lang="en-US" smtClean="0"/>
              <a:t>26</a:t>
            </a:fld>
            <a:endParaRPr lang="en-US"/>
          </a:p>
        </p:txBody>
      </p:sp>
    </p:spTree>
    <p:extLst>
      <p:ext uri="{BB962C8B-B14F-4D97-AF65-F5344CB8AC3E}">
        <p14:creationId xmlns:p14="http://schemas.microsoft.com/office/powerpoint/2010/main" val="2093158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algn="r" rtl="1"/>
            <a:r>
              <a:rPr lang="ar-SY" b="1" i="0" noProof="0" dirty="0">
                <a:latin typeface="Calibri" panose="020F0502020204030204" pitchFamily="34" charset="0"/>
                <a:cs typeface="Calibri" panose="020F0502020204030204" pitchFamily="34" charset="0"/>
                <a:rtl/>
              </a:rPr>
              <a:t>00:07 </a:t>
            </a:r>
            <a:endParaRPr lang="ar-SY" b="1" i="0" noProof="0" dirty="0">
              <a:latin typeface="Calibri" panose="020F0502020204030204" pitchFamily="34" charset="0"/>
              <a:cs typeface="Calibri" panose="020F0502020204030204" pitchFamily="34" charset="0"/>
            </a:endParaRPr>
          </a:p>
          <a:p>
            <a:pPr algn="r" rtl="1"/>
            <a:endParaRPr lang="ar-SY" b="1" i="0" noProof="0" dirty="0">
              <a:latin typeface="Calibri" panose="020F0502020204030204" pitchFamily="34" charset="0"/>
              <a:cs typeface="Calibri" panose="020F0502020204030204" pitchFamily="34" charset="0"/>
            </a:endParaRPr>
          </a:p>
          <a:p>
            <a:pPr algn="r" rtl="1"/>
            <a:r>
              <a:rPr lang="ar-SY" b="0" i="0" noProof="0" dirty="0">
                <a:latin typeface="Calibri" panose="020F0502020204030204" pitchFamily="34" charset="0"/>
                <a:cs typeface="Calibri" panose="020F0502020204030204" pitchFamily="34" charset="0"/>
                <a:rtl/>
              </a:rPr>
              <a:t>قل: </a:t>
            </a:r>
            <a:r>
              <a:rPr lang="ar-SY" i="0" noProof="0" dirty="0">
                <a:latin typeface="Calibri" panose="020F0502020204030204" pitchFamily="34" charset="0"/>
                <a:cs typeface="Calibri" panose="020F0502020204030204" pitchFamily="34" charset="0"/>
                <a:rtl/>
              </a:rPr>
              <a:t>بحلول عام 2017 ، كان من الواضح أن هناك ثغرات أيضًا.  </a:t>
            </a:r>
            <a:endParaRPr lang="ar-SY" i="0" baseline="0" noProof="0" dirty="0">
              <a:latin typeface="Calibri" panose="020F0502020204030204" pitchFamily="34" charset="0"/>
              <a:cs typeface="Calibri" panose="020F0502020204030204" pitchFamily="34" charset="0"/>
            </a:endParaRPr>
          </a:p>
          <a:p>
            <a:pPr algn="r" rtl="1"/>
            <a:endParaRPr lang="ar-SY" i="0" baseline="0" noProof="0" dirty="0">
              <a:latin typeface="Calibri" panose="020F0502020204030204" pitchFamily="34" charset="0"/>
              <a:cs typeface="Calibri" panose="020F0502020204030204" pitchFamily="34" charset="0"/>
            </a:endParaRPr>
          </a:p>
          <a:p>
            <a:pPr algn="r" rtl="1"/>
            <a:r>
              <a:rPr lang="ar-SY" i="0" u="sng" baseline="0" noProof="0" dirty="0">
                <a:latin typeface="Calibri" panose="020F0502020204030204" pitchFamily="34" charset="0"/>
                <a:cs typeface="Calibri" panose="020F0502020204030204" pitchFamily="34" charset="0"/>
                <a:rtl/>
              </a:rPr>
              <a:t>إذا كانت مجموعتك قد استخدمت المعايير الدنيا لحماية الطفل يوميًا / أسبوعيًا اسأل: </a:t>
            </a:r>
            <a:r>
              <a:rPr lang="ar-SY" i="0" baseline="0" noProof="0" dirty="0">
                <a:latin typeface="Calibri" panose="020F0502020204030204" pitchFamily="34" charset="0"/>
                <a:cs typeface="Calibri" panose="020F0502020204030204" pitchFamily="34" charset="0"/>
                <a:rtl/>
              </a:rPr>
              <a:t>"بالنسبة لأولئك منكم الذين استخدموا النسخة الأولى من المعايير الدنيا لحماية الطفل ، ما هي بعض انتقاداتك لها؟" </a:t>
            </a:r>
            <a:r>
              <a:rPr lang="ar-SY" i="0" noProof="0" dirty="0">
                <a:latin typeface="Calibri" panose="020F0502020204030204" pitchFamily="34" charset="0"/>
                <a:cs typeface="Calibri" panose="020F0502020204030204" pitchFamily="34" charset="0"/>
                <a:rtl/>
              </a:rPr>
              <a:t> </a:t>
            </a:r>
          </a:p>
          <a:p>
            <a:pPr algn="r" rtl="1"/>
            <a:r>
              <a:rPr lang="ar-SY" i="0" baseline="0" noProof="0" dirty="0">
                <a:latin typeface="Calibri" panose="020F0502020204030204" pitchFamily="34" charset="0"/>
                <a:cs typeface="Calibri" panose="020F0502020204030204" pitchFamily="34" charset="0"/>
                <a:rtl/>
              </a:rPr>
              <a:t>ثم انقر على الشريحة الكاملة و </a:t>
            </a:r>
          </a:p>
          <a:p>
            <a:pPr algn="r" rtl="1"/>
            <a:r>
              <a:rPr lang="ar-SY" i="0" baseline="0" noProof="0" dirty="0">
                <a:latin typeface="Calibri" panose="020F0502020204030204" pitchFamily="34" charset="0"/>
                <a:cs typeface="Calibri" panose="020F0502020204030204" pitchFamily="34" charset="0"/>
                <a:rtl/>
              </a:rPr>
              <a:t>قل: على الشريحة تجدون الثغرات الرئيسية التي تم تسجيلها من خلال استبيان عالمي لموظفي حماية الطفل. سترى بعضاً من تلك التي ناقشنا للتو. </a:t>
            </a:r>
          </a:p>
          <a:p>
            <a:pPr algn="r" rtl="1"/>
            <a:r>
              <a:rPr lang="ar-SY" i="0" baseline="0" noProof="0" dirty="0">
                <a:latin typeface="Calibri" panose="020F0502020204030204" pitchFamily="34" charset="0"/>
                <a:cs typeface="Calibri" panose="020F0502020204030204" pitchFamily="34" charset="0"/>
                <a:rtl/>
              </a:rPr>
              <a:t>[للميسرين: سيستغرق الوقوف على كل واحدة بعض الوقت ، لذلك اعرض الشريحة واطلب من الناس قراءتها لمدة دقيقة واحدة ثم اذكر ثغرة أو اثنتين خاصتين بسياقك. انظر أدناه.]</a:t>
            </a:r>
          </a:p>
          <a:p>
            <a:pPr algn="r" rtl="1"/>
            <a:endParaRPr lang="ar-SY" i="0" baseline="0" noProof="0" dirty="0">
              <a:latin typeface="Calibri" panose="020F0502020204030204" pitchFamily="34" charset="0"/>
              <a:cs typeface="Calibri" panose="020F0502020204030204" pitchFamily="34" charset="0"/>
            </a:endParaRPr>
          </a:p>
          <a:p>
            <a:pPr algn="r" rtl="1"/>
            <a:r>
              <a:rPr lang="ar-SY" i="0" baseline="0" noProof="0" dirty="0">
                <a:latin typeface="Calibri" panose="020F0502020204030204" pitchFamily="34" charset="0"/>
                <a:cs typeface="Calibri" panose="020F0502020204030204" pitchFamily="34" charset="0"/>
                <a:rtl/>
              </a:rPr>
              <a:t>أو</a:t>
            </a:r>
          </a:p>
          <a:p>
            <a:pPr algn="r" rtl="1"/>
            <a:endParaRPr lang="ar-SY" i="0" u="sng" baseline="0" noProof="0" dirty="0">
              <a:latin typeface="Calibri" panose="020F0502020204030204" pitchFamily="34" charset="0"/>
              <a:cs typeface="Calibri" panose="020F0502020204030204" pitchFamily="34" charset="0"/>
            </a:endParaRPr>
          </a:p>
          <a:p>
            <a:pPr algn="r" rtl="1"/>
            <a:r>
              <a:rPr lang="ar-SY" i="0" u="sng" baseline="0" noProof="0" dirty="0">
                <a:latin typeface="Calibri" panose="020F0502020204030204" pitchFamily="34" charset="0"/>
                <a:cs typeface="Calibri" panose="020F0502020204030204" pitchFamily="34" charset="0"/>
                <a:rtl/>
              </a:rPr>
              <a:t>إذا كانت مجموعتك تستخدم المعايير الدنيا لحماية الطفل من حين لآخر ، </a:t>
            </a:r>
            <a:r>
              <a:rPr lang="ar-SY" i="0" baseline="0" noProof="0" dirty="0">
                <a:latin typeface="Calibri" panose="020F0502020204030204" pitchFamily="34" charset="0"/>
                <a:cs typeface="Calibri" panose="020F0502020204030204" pitchFamily="34" charset="0"/>
                <a:rtl/>
              </a:rPr>
              <a:t> انقر مباشرة على الشريحة الكاملة وأعط المزيد من الوقت لكل سطر من السطور ذات الصلة بسياقك.</a:t>
            </a:r>
            <a:r>
              <a:rPr lang="ar-SY" i="0" noProof="0" dirty="0">
                <a:latin typeface="Calibri" panose="020F0502020204030204" pitchFamily="34" charset="0"/>
                <a:cs typeface="Calibri" panose="020F0502020204030204" pitchFamily="34" charset="0"/>
                <a:rtl/>
              </a:rPr>
              <a:t> </a:t>
            </a:r>
          </a:p>
          <a:p>
            <a:pPr algn="r" rtl="1"/>
            <a:endParaRPr lang="ar-SY" i="0" baseline="0" noProof="0" dirty="0">
              <a:latin typeface="Calibri" panose="020F0502020204030204" pitchFamily="34" charset="0"/>
              <a:cs typeface="Calibri" panose="020F0502020204030204" pitchFamily="34" charset="0"/>
            </a:endParaRPr>
          </a:p>
          <a:p>
            <a:pPr algn="r" rtl="1"/>
            <a:r>
              <a:rPr lang="ar-SY" i="0" baseline="0" noProof="0" dirty="0">
                <a:latin typeface="Calibri" panose="020F0502020204030204" pitchFamily="34" charset="0"/>
                <a:cs typeface="Calibri" panose="020F0502020204030204" pitchFamily="34" charset="0"/>
                <a:rtl/>
              </a:rPr>
              <a:t>خلفية لكل نقطة:</a:t>
            </a:r>
          </a:p>
          <a:p>
            <a:pPr marL="171450" indent="-171450" algn="r" rtl="1">
              <a:buFont typeface="Arial"/>
              <a:buChar char="•"/>
            </a:pPr>
            <a:r>
              <a:rPr lang="ar-SY" i="0" baseline="0" noProof="0" dirty="0">
                <a:latin typeface="Calibri" panose="020F0502020204030204" pitchFamily="34" charset="0"/>
                <a:cs typeface="Calibri" panose="020F0502020204030204" pitchFamily="34" charset="0"/>
                <a:rtl/>
              </a:rPr>
              <a:t>لم يتم إدراج المبادئ الأربعة التي تم تبنيها من اتفاقية حقوق الطفل مباشرة في مبادئ المعايير الدنيا لحماية الطفل، وبالتالي ، كان ينظر إليها أحيانًا على أنها شيء مختلف أو حتى منسي.</a:t>
            </a:r>
          </a:p>
          <a:p>
            <a:pPr marL="171450" indent="-171450" algn="r" rtl="1">
              <a:buFont typeface="Arial"/>
              <a:buChar char="•"/>
            </a:pPr>
            <a:r>
              <a:rPr lang="ar-SY" i="0" baseline="0" noProof="0" dirty="0">
                <a:latin typeface="Calibri" panose="020F0502020204030204" pitchFamily="34" charset="0"/>
                <a:cs typeface="Calibri" panose="020F0502020204030204" pitchFamily="34" charset="0"/>
                <a:rtl/>
              </a:rPr>
              <a:t>كان الممارسون يطمحون بالحصول على قائمة شاملة من المؤشرات وقياس أكثر واقعية بشكل عام (وقد انعكس ذلك بإضافة جدول إضافي للمؤشرات عبر الإنترنت).</a:t>
            </a:r>
          </a:p>
          <a:p>
            <a:pPr marL="171450" indent="-171450" algn="r" rtl="1">
              <a:buFont typeface="Arial"/>
              <a:buChar char="•"/>
            </a:pPr>
            <a:r>
              <a:rPr lang="ar-SY" i="0" baseline="0" noProof="0" dirty="0">
                <a:latin typeface="Calibri" panose="020F0502020204030204" pitchFamily="34" charset="0"/>
                <a:cs typeface="Calibri" panose="020F0502020204030204" pitchFamily="34" charset="0"/>
                <a:rtl/>
              </a:rPr>
              <a:t>منذ نسخة العام 2012 من المعايير الدنيا لحماية الطفل، أولى التحالف تركيزًا أكبر على توطين حماية الطفل في العمل الإنساني.</a:t>
            </a:r>
          </a:p>
          <a:p>
            <a:pPr marL="171450" indent="-171450" algn="r" rtl="1">
              <a:buFont typeface="Arial"/>
              <a:buChar char="•"/>
            </a:pPr>
            <a:r>
              <a:rPr lang="ar-SY" i="0" baseline="0" noProof="0" dirty="0">
                <a:latin typeface="Calibri" panose="020F0502020204030204" pitchFamily="34" charset="0"/>
                <a:cs typeface="Calibri" panose="020F0502020204030204" pitchFamily="34" charset="0"/>
                <a:rtl/>
              </a:rPr>
              <a:t>ويستمر المعيار الإنساني الأساسي والعديد من الأدوات المشابهة في تحدينا للنظر في مدى التزامنا بهذا المبدأ</a:t>
            </a:r>
          </a:p>
          <a:p>
            <a:pPr marL="171450" indent="-171450" algn="r" rtl="1">
              <a:buFont typeface="Arial"/>
              <a:buChar char="•"/>
            </a:pPr>
            <a:r>
              <a:rPr lang="ar-SY" i="0" baseline="0" noProof="0" dirty="0">
                <a:latin typeface="Calibri" panose="020F0502020204030204" pitchFamily="34" charset="0"/>
                <a:cs typeface="Calibri" panose="020F0502020204030204" pitchFamily="34" charset="0"/>
                <a:rtl/>
              </a:rPr>
              <a:t>لم تعطِ طبعة 2012 الاهتمام الكافي بالكيفية التي يمكن بها للجهات الفاعلة الإنسانية أن تمنع حدوث مخاطر حماية طفل محددة.</a:t>
            </a:r>
          </a:p>
          <a:p>
            <a:pPr marL="171450" indent="-171450" algn="r" rtl="1">
              <a:buFont typeface="Arial"/>
              <a:buChar char="•"/>
            </a:pPr>
            <a:r>
              <a:rPr lang="ar-SY" i="0" baseline="0" noProof="0" dirty="0">
                <a:latin typeface="Calibri" panose="020F0502020204030204" pitchFamily="34" charset="0"/>
                <a:cs typeface="Calibri" panose="020F0502020204030204" pitchFamily="34" charset="0"/>
                <a:rtl/>
              </a:rPr>
              <a:t>وقد ركزت الركيزة 4 على تعميم حماية الطفل، ولكن كان هناك شعور بأن هناك حاجة إلى تعزيز النهج الأخرى كخيارات واضحة.</a:t>
            </a:r>
          </a:p>
          <a:p>
            <a:pPr marL="171450" indent="-171450" algn="r" rtl="1">
              <a:buFont typeface="Arial"/>
              <a:buChar char="•"/>
            </a:pPr>
            <a:r>
              <a:rPr lang="ar-SY" i="0" baseline="0" noProof="0" dirty="0">
                <a:latin typeface="Calibri" panose="020F0502020204030204" pitchFamily="34" charset="0"/>
                <a:cs typeface="Calibri" panose="020F0502020204030204" pitchFamily="34" charset="0"/>
                <a:rtl/>
              </a:rPr>
              <a:t>وقد توسع استخدام المساعدات النقدية والقسائم بشكل كبير في الأعوام السبعة الماضية. هناك أدلة وإرشادات متزايدة حول كيفية ضمان التأثيرات الإيجابية على حماية الأطفال.</a:t>
            </a:r>
          </a:p>
          <a:p>
            <a:pPr marL="171450" indent="-171450" algn="r" rtl="1">
              <a:buFont typeface="Arial"/>
              <a:buChar char="•"/>
            </a:pPr>
            <a:r>
              <a:rPr lang="ar-SY" i="0" baseline="0" noProof="0" dirty="0">
                <a:latin typeface="Calibri" panose="020F0502020204030204" pitchFamily="34" charset="0"/>
                <a:cs typeface="Calibri" panose="020F0502020204030204" pitchFamily="34" charset="0"/>
                <a:rtl/>
              </a:rPr>
              <a:t>كان هناك شعور بأن القضايا المتعلقة بأعراف النوع الاجتماعي وحقوق الأطفال الذين يعتبرون مثليين أو متحولين جنسياً أو ثنائيي الجنس أو من الجنسين بحاجة إلى معالجة حساسة في جميع أجزاء هذا العمل الرئيسي</a:t>
            </a:r>
          </a:p>
          <a:p>
            <a:pPr marL="171450" indent="-171450" algn="r" rtl="1">
              <a:buFont typeface="Arial"/>
              <a:buChar char="•"/>
            </a:pPr>
            <a:r>
              <a:rPr lang="ar-SY" i="0" baseline="0" noProof="0" dirty="0">
                <a:latin typeface="Calibri" panose="020F0502020204030204" pitchFamily="34" charset="0"/>
                <a:cs typeface="Calibri" panose="020F0502020204030204" pitchFamily="34" charset="0"/>
                <a:rtl/>
              </a:rPr>
              <a:t>ومع تنامي أزمة المناخ ، كان الممارسون بحاجة إلى توجيهات حول كيفية إدراج ذلك في تحليلهم وفي تصميم برامجهم حيثما أمكن ذلك</a:t>
            </a:r>
          </a:p>
          <a:p>
            <a:pPr marL="171450" indent="-171450" algn="r" rtl="1">
              <a:buFont typeface="Arial"/>
              <a:buChar char="•"/>
            </a:pPr>
            <a:r>
              <a:rPr lang="ar-SY" i="0" baseline="0" noProof="0" dirty="0">
                <a:latin typeface="Calibri" panose="020F0502020204030204" pitchFamily="34" charset="0"/>
                <a:cs typeface="Calibri" panose="020F0502020204030204" pitchFamily="34" charset="0"/>
                <a:rtl/>
              </a:rPr>
              <a:t>الأطفال في تنقل دائم، ولا يمكن بالضرورة تعديل الأغراض السكنية للمناطق الحضرية بنفس سرعة تعديل المخيمات الجديدة </a:t>
            </a:r>
            <a:r>
              <a:rPr lang="ar-SY" i="0" baseline="0" noProof="0" dirty="0">
                <a:latin typeface="Calibri" panose="020F0502020204030204" pitchFamily="34" charset="0"/>
                <a:rtl/>
              </a:rPr>
              <a:t>-</a:t>
            </a:r>
            <a:r>
              <a:rPr lang="ar-SY" i="0" baseline="0" noProof="0" dirty="0">
                <a:latin typeface="Calibri" panose="020F0502020204030204" pitchFamily="34" charset="0"/>
                <a:cs typeface="Calibri" panose="020F0502020204030204" pitchFamily="34" charset="0"/>
                <a:rtl/>
              </a:rPr>
              <a:t> إلا أن تصميم البرامج الجوالة لم يحظَ بالاهتمام الكافي في طبعة عام 2012 ولديها إمكانات كبيرة كنهج واحد لتقديم الخدمات</a:t>
            </a:r>
            <a:r>
              <a:rPr lang="ar-SY" i="0" noProof="0" dirty="0">
                <a:latin typeface="Calibri" panose="020F0502020204030204" pitchFamily="34" charset="0"/>
                <a:cs typeface="Calibri" panose="020F0502020204030204" pitchFamily="34" charset="0"/>
                <a:rtl/>
              </a:rPr>
              <a:t> </a:t>
            </a:r>
          </a:p>
          <a:p>
            <a:pPr marL="171450" indent="-171450" algn="r" rtl="1">
              <a:buFont typeface="Arial"/>
              <a:buChar char="•"/>
            </a:pPr>
            <a:endParaRPr lang="ar-SY" i="0" baseline="0" noProof="0" dirty="0">
              <a:latin typeface="Calibri" panose="020F0502020204030204" pitchFamily="34" charset="0"/>
              <a:cs typeface="Calibri" panose="020F050202020403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lang="ar-SY" i="0" baseline="0" noProof="0" dirty="0">
              <a:latin typeface="Calibri" panose="020F0502020204030204" pitchFamily="34" charset="0"/>
              <a:cs typeface="Calibri" panose="020F050202020403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ar-SY" i="0" noProof="0" dirty="0">
                <a:latin typeface="Calibri" panose="020F0502020204030204" pitchFamily="34" charset="0"/>
                <a:cs typeface="Calibri" panose="020F0502020204030204" pitchFamily="34" charset="0"/>
                <a:rtl/>
              </a:rPr>
              <a:t>جميع الميسرين يقولون معاً: إن التحديث المستمر لقاعدة الأدلة الجمعية يزيد من جودة برامجنا ، </a:t>
            </a:r>
            <a:r>
              <a:rPr lang="ar-SY" i="0" noProof="0" dirty="0" err="1">
                <a:latin typeface="Calibri" panose="020F0502020204030204" pitchFamily="34" charset="0"/>
                <a:cs typeface="Calibri" panose="020F0502020204030204" pitchFamily="34" charset="0"/>
                <a:rtl/>
              </a:rPr>
              <a:t>وتواصلاتنا</a:t>
            </a:r>
            <a:r>
              <a:rPr lang="ar-SY" i="0" noProof="0" dirty="0">
                <a:latin typeface="Calibri" panose="020F0502020204030204" pitchFamily="34" charset="0"/>
                <a:cs typeface="Calibri" panose="020F0502020204030204" pitchFamily="34" charset="0"/>
                <a:rtl/>
              </a:rPr>
              <a:t>، والمناصرة، والرصد ، والتقييم ، والتعلم. وحالما </a:t>
            </a:r>
            <a:r>
              <a:rPr lang="ar-SY" i="0" u="none" baseline="0" noProof="0" dirty="0">
                <a:latin typeface="Calibri" panose="020F0502020204030204" pitchFamily="34" charset="0"/>
                <a:cs typeface="Calibri" panose="020F0502020204030204" pitchFamily="34" charset="0"/>
                <a:rtl/>
              </a:rPr>
              <a:t>تم تحديد هذه الفجوات ،</a:t>
            </a:r>
            <a:r>
              <a:rPr lang="ar-SY" i="0" noProof="0" dirty="0">
                <a:latin typeface="Calibri" panose="020F0502020204030204" pitchFamily="34" charset="0"/>
                <a:cs typeface="Calibri" panose="020F0502020204030204" pitchFamily="34" charset="0"/>
                <a:rtl/>
              </a:rPr>
              <a:t> قرر التحالف العالمي لحماية الطفل في العمل الإنساني </a:t>
            </a:r>
            <a:r>
              <a:rPr lang="ar-SY" i="0" noProof="0" dirty="0">
                <a:latin typeface="Calibri" panose="020F0502020204030204" pitchFamily="34" charset="0"/>
                <a:rtl/>
              </a:rPr>
              <a:t>-</a:t>
            </a:r>
            <a:r>
              <a:rPr lang="ar-SY" i="0" noProof="0" dirty="0">
                <a:latin typeface="Calibri" panose="020F0502020204030204" pitchFamily="34" charset="0"/>
                <a:cs typeface="Calibri" panose="020F0502020204030204" pitchFamily="34" charset="0"/>
                <a:rtl/>
              </a:rPr>
              <a:t> وهو الوصي على المعايير الدنيا لحماية الطفل</a:t>
            </a:r>
            <a:r>
              <a:rPr lang="ar-SY" i="0" noProof="0" dirty="0">
                <a:latin typeface="Calibri" panose="020F0502020204030204" pitchFamily="34" charset="0"/>
                <a:rtl/>
              </a:rPr>
              <a:t>-</a:t>
            </a:r>
            <a:r>
              <a:rPr lang="ar-SY" i="0" baseline="0" noProof="0" dirty="0">
                <a:latin typeface="Calibri" panose="020F0502020204030204" pitchFamily="34" charset="0"/>
                <a:cs typeface="Calibri" panose="020F0502020204030204" pitchFamily="34" charset="0"/>
                <a:rtl/>
              </a:rPr>
              <a:t> أن تبدأ عملية المراجعة.</a:t>
            </a:r>
            <a:r>
              <a:rPr lang="ar-SY" i="0" noProof="0" dirty="0">
                <a:latin typeface="Calibri" panose="020F0502020204030204" pitchFamily="34" charset="0"/>
                <a:cs typeface="Calibri" panose="020F0502020204030204" pitchFamily="34" charset="0"/>
                <a:rtl/>
              </a:rPr>
              <a:t> </a:t>
            </a:r>
          </a:p>
          <a:p>
            <a:pPr algn="r" rtl="1"/>
            <a:endParaRPr lang="ar-SY" i="0" noProof="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rtlCol="1"/>
          <a:lstStyle/>
          <a:p>
            <a:fld id="{780767AD-8186-5647-9165-A19B63BA7F43}" type="slidenum">
              <a:rPr lang="en-US" smtClean="0"/>
              <a:t>3</a:t>
            </a:fld>
            <a:endParaRPr lang="en-US"/>
          </a:p>
        </p:txBody>
      </p:sp>
    </p:spTree>
    <p:extLst>
      <p:ext uri="{BB962C8B-B14F-4D97-AF65-F5344CB8AC3E}">
        <p14:creationId xmlns:p14="http://schemas.microsoft.com/office/powerpoint/2010/main" val="28854855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algn="r" rtl="1"/>
            <a:r>
              <a:rPr lang="ar-SY" b="1" i="0" noProof="0" dirty="0">
                <a:rtl/>
              </a:rPr>
              <a:t>00:10</a:t>
            </a:r>
          </a:p>
          <a:p>
            <a:pPr algn="r" rtl="1"/>
            <a:endParaRPr lang="ar-SY" b="1" i="0" noProof="0" dirty="0"/>
          </a:p>
          <a:p>
            <a:pPr marL="0" marR="0" indent="0" algn="r" defTabSz="914400" rtl="1" eaLnBrk="1" fontAlgn="auto" latinLnBrk="0" hangingPunct="1">
              <a:lnSpc>
                <a:spcPct val="100000"/>
              </a:lnSpc>
              <a:spcBef>
                <a:spcPts val="0"/>
              </a:spcBef>
              <a:spcAft>
                <a:spcPts val="0"/>
              </a:spcAft>
              <a:buClrTx/>
              <a:buSzTx/>
              <a:buFontTx/>
              <a:buNone/>
              <a:tabLst/>
              <a:defRPr/>
            </a:pPr>
            <a:r>
              <a:rPr lang="ar-SY" i="0" noProof="0" dirty="0">
                <a:rtl/>
              </a:rPr>
              <a:t>قل: إن السياق الذي يعيش في الأطفال وتحدث فيه الكوارث الإنسانية سريع التغير.</a:t>
            </a:r>
            <a:endParaRPr lang="ar-SY" i="0" noProof="0" dirty="0"/>
          </a:p>
          <a:p>
            <a:pPr algn="r" rtl="1"/>
            <a:r>
              <a:rPr lang="ar-SY" i="0" noProof="0" dirty="0">
                <a:rtl/>
              </a:rPr>
              <a:t> </a:t>
            </a:r>
            <a:endParaRPr lang="ar-SY" i="0" noProof="0" dirty="0"/>
          </a:p>
          <a:p>
            <a:pPr algn="r" rtl="1"/>
            <a:r>
              <a:rPr lang="ar-SY" i="0" noProof="0" dirty="0">
                <a:rtl/>
              </a:rPr>
              <a:t>هناك المزيد من الأطفال اللاجئين أو عديمي الجنسية أو النازحين داخلياً أو الأطفال المتنقلون أكثر من أي وقت مضى. فهم يسافرون بمفردهم ، أو مع أسرهم ، أو مع أفراد من مجتمعهم ليسوا أقاربهم. ولا يكونون دائمًا موضع الترحيب، وهناك العديد من الحواجز. ولربما يكافحون من أجل بقائهم ونموهم وحمايتهم، لكنهم يفتقرون إلى إمكانية الوصول إلى الأنظمة والخدمات التي من شأنها أن تساعدهم.</a:t>
            </a:r>
          </a:p>
          <a:p>
            <a:pPr algn="r" rtl="1"/>
            <a:endParaRPr lang="ar-SY" i="0" baseline="0" noProof="0" dirty="0"/>
          </a:p>
          <a:p>
            <a:pPr algn="r" rtl="1"/>
            <a:r>
              <a:rPr lang="ar-SY" i="0" baseline="0" noProof="0" dirty="0">
                <a:rtl/>
              </a:rPr>
              <a:t>وأبرزت أزمة فيروس إيبولا 2014-2016 في غرب إفريقيا إلى بعض نقاط الضعف الرئيسية في استجابة حماية الطفل. وقد تم تكليف التحالف بإجراء بحث ونسج النتائج في طبعة 2019.</a:t>
            </a:r>
            <a:endParaRPr lang="ar-SY" i="0" baseline="0" noProof="0" dirty="0"/>
          </a:p>
          <a:p>
            <a:pPr algn="r" rtl="1"/>
            <a:endParaRPr lang="ar-SY" i="0" noProof="0" dirty="0"/>
          </a:p>
          <a:p>
            <a:pPr algn="r" rtl="1"/>
            <a:r>
              <a:rPr lang="ar-SY" i="0" noProof="0" dirty="0">
                <a:rtl/>
              </a:rPr>
              <a:t>وعلى نحو متزايد يعيش الأطفال - بما في ذلك اللاجئين والأطفال عديمي الجنسية والمشردين في المناطق الحضرية. ويمكن أن يؤدي العيش في المناطق الحضرية إلى مخاطر خاصة تتمثل في العزلة وانتشار الأمراض والاستهداف كأجنبي أو غيره ، إلخ.</a:t>
            </a:r>
          </a:p>
          <a:p>
            <a:pPr algn="r" rtl="1"/>
            <a:endParaRPr lang="ar-SY" i="0" baseline="0" noProof="0" dirty="0"/>
          </a:p>
          <a:p>
            <a:pPr algn="r" rtl="1"/>
            <a:r>
              <a:rPr lang="ar-SY" i="0" baseline="0" noProof="0" dirty="0">
                <a:rtl/>
              </a:rPr>
              <a:t>ويبدو أن الإنترنت ، والتحويلات النقدية عن طريق الهاتف ،و وسائل الإعلام الاجتماعية قد وصلت إلى كل مكان. وهذا ما يطرح السؤال كيف يمكننا تسخير التكنولوجيا سريعة التطور لحماية الأطفال بشكل أفضل في السياقات الإنسانية؟ مع من نحتاج أن نعمل عن كثب أكثر؟ ما هي بعض مخاطر الحماية والمخاوف الأخلاقية المرتبطة باستخدام التكنولوجيا وإدارة المعلومات (على سبيل المثال المخاوف المتعلقة بخصوصية البيانات وحمايتها)؟ وتتطلب كل هذه المجالات التفكير والتعديل بعناية من جانب الجهات الفاعلة الإنسانية. </a:t>
            </a:r>
            <a:endParaRPr lang="ar-SY" i="0" baseline="0" noProof="0" dirty="0"/>
          </a:p>
          <a:p>
            <a:pPr algn="r" rtl="1"/>
            <a:endParaRPr lang="ar-SY" i="0" baseline="0" noProof="0" dirty="0"/>
          </a:p>
          <a:p>
            <a:pPr algn="r" rtl="1"/>
            <a:endParaRPr lang="ar-SY" i="0" noProof="0" dirty="0"/>
          </a:p>
          <a:p>
            <a:pPr algn="r" rtl="1"/>
            <a:r>
              <a:rPr lang="ar-SY" i="0" noProof="0" dirty="0">
                <a:rtl/>
              </a:rPr>
              <a:t>إذا كان هناك وقت ، اسأل: هل يرغب أي شخص في مشاركة مثال عن الكيفية التي تغير بها السياق هنا؟ </a:t>
            </a:r>
          </a:p>
          <a:p>
            <a:pPr algn="r" rtl="1"/>
            <a:endParaRPr lang="ar-SY" i="0" noProof="0" dirty="0"/>
          </a:p>
        </p:txBody>
      </p:sp>
      <p:sp>
        <p:nvSpPr>
          <p:cNvPr id="4" name="Slide Number Placeholder 3"/>
          <p:cNvSpPr>
            <a:spLocks noGrp="1"/>
          </p:cNvSpPr>
          <p:nvPr>
            <p:ph type="sldNum" sz="quarter" idx="10"/>
          </p:nvPr>
        </p:nvSpPr>
        <p:spPr/>
        <p:txBody>
          <a:bodyPr rtlCol="1"/>
          <a:lstStyle/>
          <a:p>
            <a:fld id="{780767AD-8186-5647-9165-A19B63BA7F43}" type="slidenum">
              <a:rPr lang="en-US" smtClean="0"/>
              <a:t>4</a:t>
            </a:fld>
            <a:endParaRPr lang="en-US"/>
          </a:p>
        </p:txBody>
      </p:sp>
    </p:spTree>
    <p:extLst>
      <p:ext uri="{BB962C8B-B14F-4D97-AF65-F5344CB8AC3E}">
        <p14:creationId xmlns:p14="http://schemas.microsoft.com/office/powerpoint/2010/main" val="23900237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algn="r" rtl="1"/>
            <a:r>
              <a:rPr lang="ar-SY" b="1" noProof="0" dirty="0">
                <a:rtl/>
              </a:rPr>
              <a:t>00:12</a:t>
            </a:r>
          </a:p>
          <a:p>
            <a:pPr algn="r" rtl="1"/>
            <a:endParaRPr lang="ar-SY" b="1" noProof="0" dirty="0"/>
          </a:p>
          <a:p>
            <a:pPr algn="r" rtl="1"/>
            <a:r>
              <a:rPr lang="ar-SY" noProof="0" dirty="0">
                <a:rtl/>
              </a:rPr>
              <a:t>قل:</a:t>
            </a:r>
            <a:endParaRPr lang="ar-SY" noProof="0" dirty="0"/>
          </a:p>
          <a:p>
            <a:pPr algn="r" rtl="1"/>
            <a:r>
              <a:rPr lang="ar-SY" noProof="0" dirty="0">
                <a:rtl/>
              </a:rPr>
              <a:t>وامتدت عملية المراجعة لعامين</a:t>
            </a:r>
          </a:p>
          <a:p>
            <a:pPr algn="r" rtl="1"/>
            <a:r>
              <a:rPr lang="ar-SY" baseline="0" noProof="0" dirty="0">
                <a:rtl/>
              </a:rPr>
              <a:t>وشارك 1900 شخص في مجموعات المراجعة أو في الاستشارة عبر الإنترنت أو كانوا من بين 1100 شخص تجمعوا في كل بلد على حدة لمناقشة مسودات المعايير المختلفة في صيف عام 2018. وكان معظمهم من موظفي حماية الطفل ، بما في ذلك 150 مسؤولاً لدى السلطات المحلية. </a:t>
            </a:r>
          </a:p>
          <a:p>
            <a:pPr algn="r" rtl="1"/>
            <a:r>
              <a:rPr lang="ar-SY" baseline="0" noProof="0" dirty="0">
                <a:rtl/>
              </a:rPr>
              <a:t>بالإضافة إلى ذلك ، تم تنظيم جلسات مع أكثر من 300 طفل ومقدمي الرعاية في كينيا وسوريا وأرمينيا. </a:t>
            </a:r>
          </a:p>
          <a:p>
            <a:pPr algn="r" rtl="1"/>
            <a:r>
              <a:rPr lang="ar-SY" baseline="0" noProof="0" dirty="0">
                <a:rtl/>
              </a:rPr>
              <a:t>وكان هناك 6 مسودات كاملة والعديد من المسودات للمعايير الفردية.</a:t>
            </a:r>
            <a:endParaRPr lang="ar-SY" baseline="0" noProof="0" dirty="0"/>
          </a:p>
          <a:p>
            <a:pPr algn="r" rtl="1"/>
            <a:endParaRPr lang="ar-SY" noProof="0" dirty="0"/>
          </a:p>
        </p:txBody>
      </p:sp>
      <p:sp>
        <p:nvSpPr>
          <p:cNvPr id="4" name="Slide Number Placeholder 3"/>
          <p:cNvSpPr>
            <a:spLocks noGrp="1"/>
          </p:cNvSpPr>
          <p:nvPr>
            <p:ph type="sldNum" sz="quarter" idx="10"/>
          </p:nvPr>
        </p:nvSpPr>
        <p:spPr/>
        <p:txBody>
          <a:bodyPr rtlCol="1"/>
          <a:lstStyle/>
          <a:p>
            <a:fld id="{780767AD-8186-5647-9165-A19B63BA7F43}" type="slidenum">
              <a:rPr lang="en-US" smtClean="0"/>
              <a:t>5</a:t>
            </a:fld>
            <a:endParaRPr lang="en-US"/>
          </a:p>
        </p:txBody>
      </p:sp>
    </p:spTree>
    <p:extLst>
      <p:ext uri="{BB962C8B-B14F-4D97-AF65-F5344CB8AC3E}">
        <p14:creationId xmlns:p14="http://schemas.microsoft.com/office/powerpoint/2010/main" val="524620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algn="r" rtl="1"/>
            <a:r>
              <a:rPr lang="ar-SY" noProof="0" dirty="0">
                <a:rtl/>
              </a:rPr>
              <a:t>قل: إذاً ها هو - نفس الكتيب العظيم </a:t>
            </a:r>
            <a:r>
              <a:rPr lang="ar-SY" baseline="0" noProof="0" dirty="0">
                <a:rtl/>
              </a:rPr>
              <a:t>- وبالطبع أطول وأسمك بقليل!</a:t>
            </a:r>
            <a:r>
              <a:rPr lang="ar-SY" noProof="0" dirty="0">
                <a:rtl/>
              </a:rPr>
              <a:t> </a:t>
            </a:r>
            <a:endParaRPr lang="ar-SY" noProof="0" dirty="0"/>
          </a:p>
        </p:txBody>
      </p:sp>
      <p:sp>
        <p:nvSpPr>
          <p:cNvPr id="4" name="Slide Number Placeholder 3"/>
          <p:cNvSpPr>
            <a:spLocks noGrp="1"/>
          </p:cNvSpPr>
          <p:nvPr>
            <p:ph type="sldNum" sz="quarter" idx="10"/>
          </p:nvPr>
        </p:nvSpPr>
        <p:spPr/>
        <p:txBody>
          <a:bodyPr rtlCol="1"/>
          <a:lstStyle/>
          <a:p>
            <a:fld id="{780767AD-8186-5647-9165-A19B63BA7F43}" type="slidenum">
              <a:rPr lang="en-US" smtClean="0"/>
              <a:t>6</a:t>
            </a:fld>
            <a:endParaRPr lang="en-US"/>
          </a:p>
        </p:txBody>
      </p:sp>
    </p:spTree>
    <p:extLst>
      <p:ext uri="{BB962C8B-B14F-4D97-AF65-F5344CB8AC3E}">
        <p14:creationId xmlns:p14="http://schemas.microsoft.com/office/powerpoint/2010/main" val="17448442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algn="r" rtl="1"/>
            <a:r>
              <a:rPr lang="ar-SY" b="1" noProof="0" dirty="0">
                <a:rtl/>
              </a:rPr>
              <a:t>00:14</a:t>
            </a:r>
          </a:p>
          <a:p>
            <a:pPr algn="r" rtl="1"/>
            <a:endParaRPr lang="ar-SY" baseline="0" noProof="0" dirty="0"/>
          </a:p>
          <a:p>
            <a:pPr algn="r" rtl="1"/>
            <a:r>
              <a:rPr lang="ar-SY" baseline="0" noProof="0" dirty="0">
                <a:rtl/>
              </a:rPr>
              <a:t>قل:</a:t>
            </a:r>
            <a:endParaRPr lang="ar-SY" baseline="0" noProof="0" dirty="0"/>
          </a:p>
          <a:p>
            <a:pPr algn="r" rtl="1"/>
            <a:r>
              <a:rPr lang="ar-SY" baseline="0" noProof="0" dirty="0">
                <a:rtl/>
              </a:rPr>
              <a:t>يريد المانحون والحكومات المحلية والزملاء في القطاعات الأخرى والمستفيدون أنفسهم معرفة ما الذي نفعله ولماذا. والمعايير الدنيا لحماية الطفل هي مرجعيتنا. إن إطلاق نسخة 2019 حريص على وضع مسائلتنا في الصدارة - وخصوصاً امام الأطفال.</a:t>
            </a:r>
            <a:r>
              <a:rPr lang="ar-SY" noProof="0" dirty="0">
                <a:rtl/>
              </a:rPr>
              <a:t> </a:t>
            </a:r>
          </a:p>
          <a:p>
            <a:pPr algn="r" rtl="1"/>
            <a:endParaRPr lang="ar-SY" baseline="0" noProof="0" dirty="0"/>
          </a:p>
          <a:p>
            <a:pPr algn="r" rtl="1"/>
            <a:r>
              <a:rPr lang="ar-SY" baseline="0" noProof="0" dirty="0">
                <a:rtl/>
              </a:rPr>
              <a:t>وغالبًا ما كانت عملية التكييف بحسب السياق عملية طويلة ومفصلة، وهي أفضت إلى بناء فهم أعمق لحماية الطفل في السياق المحدد لمجموعة واسعة من الجهات الفاعلة ؛ ولكن في بعض الأحيان كان لمسة خفيفة وسريعة جدا. ونشجع مجموعات التنسيق الوطنية على تكييف نسخة 2019 على مدار السنوات القادمة. يرجى طرح الموضوع مع الزملاء محليًا ومن  ثم اطلب التوجيه والارشاد من قبل فريق المعايير الدنيا لحماية الطفل العالمي.</a:t>
            </a:r>
          </a:p>
          <a:p>
            <a:pPr marL="0" marR="0" lvl="0" indent="0" algn="r" defTabSz="914400" rtl="1" eaLnBrk="1" fontAlgn="auto" latinLnBrk="0" hangingPunct="1">
              <a:lnSpc>
                <a:spcPct val="100000"/>
              </a:lnSpc>
              <a:spcBef>
                <a:spcPts val="0"/>
              </a:spcBef>
              <a:spcAft>
                <a:spcPts val="0"/>
              </a:spcAft>
              <a:buClrTx/>
              <a:buSzTx/>
              <a:buFontTx/>
              <a:buNone/>
              <a:tabLst/>
              <a:defRPr/>
            </a:pPr>
            <a:endParaRPr lang="ar-SY" noProof="0" dirty="0"/>
          </a:p>
          <a:p>
            <a:pPr algn="r" rtl="1"/>
            <a:endParaRPr lang="ar-SY" noProof="0" dirty="0"/>
          </a:p>
        </p:txBody>
      </p:sp>
      <p:sp>
        <p:nvSpPr>
          <p:cNvPr id="4" name="Slide Number Placeholder 3"/>
          <p:cNvSpPr>
            <a:spLocks noGrp="1"/>
          </p:cNvSpPr>
          <p:nvPr>
            <p:ph type="sldNum" sz="quarter" idx="10"/>
          </p:nvPr>
        </p:nvSpPr>
        <p:spPr/>
        <p:txBody>
          <a:bodyPr rtlCol="1"/>
          <a:lstStyle/>
          <a:p>
            <a:fld id="{780767AD-8186-5647-9165-A19B63BA7F43}" type="slidenum">
              <a:rPr lang="en-US" smtClean="0"/>
              <a:t>7</a:t>
            </a:fld>
            <a:endParaRPr lang="en-US"/>
          </a:p>
        </p:txBody>
      </p:sp>
    </p:spTree>
    <p:extLst>
      <p:ext uri="{BB962C8B-B14F-4D97-AF65-F5344CB8AC3E}">
        <p14:creationId xmlns:p14="http://schemas.microsoft.com/office/powerpoint/2010/main" val="28854855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algn="r" rtl="1"/>
            <a:r>
              <a:rPr lang="ar-SY" b="1" noProof="0" dirty="0">
                <a:rtl/>
              </a:rPr>
              <a:t>00:16</a:t>
            </a:r>
          </a:p>
          <a:p>
            <a:pPr algn="r" rtl="1"/>
            <a:endParaRPr lang="ar-SY" noProof="0" dirty="0"/>
          </a:p>
          <a:p>
            <a:pPr algn="r" rtl="1"/>
            <a:r>
              <a:rPr lang="ar-SY" noProof="0" dirty="0">
                <a:rtl/>
              </a:rPr>
              <a:t>قل:</a:t>
            </a:r>
          </a:p>
          <a:p>
            <a:pPr algn="r" rtl="1"/>
            <a:r>
              <a:rPr lang="ar-SY" noProof="0" dirty="0">
                <a:rtl/>
              </a:rPr>
              <a:t>شاركت 85 وكالة في عملية المراجعة. لم تكن هذه الطبعة ممكنة بدون هذا المستوى العالي من الجهد والتزامنا في نهاية المطاف باستخدام هذا المرجع. وتصادق وكالتنا على المعايير الدنيا لحماية الطفل ويتوقع من جميع الموظفين استخدامه كأداة توجيه أساسية.</a:t>
            </a:r>
          </a:p>
          <a:p>
            <a:pPr algn="r" rtl="1"/>
            <a:endParaRPr lang="ar-SY" baseline="0" noProof="0" dirty="0"/>
          </a:p>
          <a:p>
            <a:pPr algn="r" rtl="1"/>
            <a:r>
              <a:rPr lang="ar-SY" baseline="0" noProof="0" dirty="0">
                <a:rtl/>
              </a:rPr>
              <a:t>وحيثما كان ذلك مناسبًا ، توافقت المعايير الدنيا لحماية الطفل مع استراتيجيات انسباير INSPIRE السبع لإنهاء العنف ضد الأطفال - وسترى أيقونات هذه المبادرة منتشرة في هذا النص. ويتم تسليط الضوء على المعيار الإنساني الأساسي للجودة والمساءلة في المقدمة كما يتردد ذكره في جميع أنحاء الكتيب.</a:t>
            </a:r>
            <a:endParaRPr lang="ar-SY" noProof="0" dirty="0"/>
          </a:p>
          <a:p>
            <a:pPr algn="r" rtl="1"/>
            <a:endParaRPr lang="ar-SY" noProof="0" dirty="0"/>
          </a:p>
        </p:txBody>
      </p:sp>
      <p:sp>
        <p:nvSpPr>
          <p:cNvPr id="4" name="Slide Number Placeholder 3"/>
          <p:cNvSpPr>
            <a:spLocks noGrp="1"/>
          </p:cNvSpPr>
          <p:nvPr>
            <p:ph type="sldNum" sz="quarter" idx="10"/>
          </p:nvPr>
        </p:nvSpPr>
        <p:spPr/>
        <p:txBody>
          <a:bodyPr rtlCol="1"/>
          <a:lstStyle/>
          <a:p>
            <a:fld id="{780767AD-8186-5647-9165-A19B63BA7F43}" type="slidenum">
              <a:rPr lang="en-US" smtClean="0"/>
              <a:t>8</a:t>
            </a:fld>
            <a:endParaRPr lang="en-US"/>
          </a:p>
        </p:txBody>
      </p:sp>
    </p:spTree>
    <p:extLst>
      <p:ext uri="{BB962C8B-B14F-4D97-AF65-F5344CB8AC3E}">
        <p14:creationId xmlns:p14="http://schemas.microsoft.com/office/powerpoint/2010/main" val="4659114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algn="r" rtl="1"/>
            <a:r>
              <a:rPr lang="ar-SY" b="1" i="0" noProof="0" dirty="0">
                <a:rtl/>
              </a:rPr>
              <a:t>00:17 </a:t>
            </a:r>
            <a:endParaRPr lang="ar-SY" b="1" i="0" noProof="0" dirty="0"/>
          </a:p>
          <a:p>
            <a:pPr algn="r" rtl="1"/>
            <a:endParaRPr lang="ar-SY" b="1" i="0" noProof="0" dirty="0"/>
          </a:p>
          <a:p>
            <a:pPr algn="r" rtl="1"/>
            <a:r>
              <a:rPr lang="ar-SY" i="0" baseline="0" noProof="0" dirty="0">
                <a:rtl/>
              </a:rPr>
              <a:t>قل: لقد شعرنا حقًا أن بنية وتصميم نسخة العام 2012 قد صمدت أمام اختبار الزمن</a:t>
            </a:r>
          </a:p>
          <a:p>
            <a:pPr algn="r" rtl="1"/>
            <a:endParaRPr lang="ar-SY" i="0" baseline="0" noProof="0" dirty="0"/>
          </a:p>
          <a:p>
            <a:pPr algn="r" rtl="1"/>
            <a:r>
              <a:rPr lang="ar-SY" i="0" noProof="0" dirty="0">
                <a:rtl/>
              </a:rPr>
              <a:t>اقرأ الشريحة واعرض للحضور نسخة من الكتيب / التطبيق / النسخة عبر الإنترنت.</a:t>
            </a:r>
            <a:endParaRPr lang="ar-SY" i="0" noProof="0" dirty="0"/>
          </a:p>
          <a:p>
            <a:pPr algn="r" rtl="1"/>
            <a:endParaRPr lang="ar-SY" i="0" baseline="0" noProof="0" dirty="0"/>
          </a:p>
          <a:p>
            <a:pPr algn="r" rtl="1"/>
            <a:r>
              <a:rPr lang="ar-SY" i="0" noProof="0" dirty="0">
                <a:rtl/>
              </a:rPr>
              <a:t>قل: نريد من الناس أن يفهموا أنه على الرغم من تحديث المحتوى ، فإن البنية والتصميم سيبدوان مألوفين.</a:t>
            </a:r>
            <a:endParaRPr lang="ar-SY" i="0" noProof="0" dirty="0"/>
          </a:p>
          <a:p>
            <a:pPr algn="r" rtl="1"/>
            <a:endParaRPr lang="ar-SY" i="0" baseline="0" noProof="0" dirty="0"/>
          </a:p>
          <a:p>
            <a:pPr algn="r" rtl="1"/>
            <a:endParaRPr lang="ar-SY" i="0" baseline="0" noProof="0" dirty="0"/>
          </a:p>
          <a:p>
            <a:pPr algn="r" rtl="1"/>
            <a:endParaRPr lang="ar-SY" i="0" noProof="0" dirty="0"/>
          </a:p>
        </p:txBody>
      </p:sp>
      <p:sp>
        <p:nvSpPr>
          <p:cNvPr id="4" name="Slide Number Placeholder 3"/>
          <p:cNvSpPr>
            <a:spLocks noGrp="1"/>
          </p:cNvSpPr>
          <p:nvPr>
            <p:ph type="sldNum" sz="quarter" idx="10"/>
          </p:nvPr>
        </p:nvSpPr>
        <p:spPr/>
        <p:txBody>
          <a:bodyPr rtlCol="1"/>
          <a:lstStyle/>
          <a:p>
            <a:fld id="{780767AD-8186-5647-9165-A19B63BA7F43}" type="slidenum">
              <a:rPr lang="en-US" smtClean="0"/>
              <a:t>9</a:t>
            </a:fld>
            <a:endParaRPr lang="en-US"/>
          </a:p>
        </p:txBody>
      </p:sp>
    </p:spTree>
    <p:extLst>
      <p:ext uri="{BB962C8B-B14F-4D97-AF65-F5344CB8AC3E}">
        <p14:creationId xmlns:p14="http://schemas.microsoft.com/office/powerpoint/2010/main" val="23900237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 Blue Background">
    <p:bg>
      <p:bgPr>
        <a:blipFill dpi="0" rotWithShape="1">
          <a:blip r:embed="rId2">
            <a:lum/>
          </a:blip>
          <a:srcRect/>
          <a:stretch>
            <a:fillRect l="-8000" t="-8000" r="-8000" b="-8000"/>
          </a:stretch>
        </a:blipFill>
        <a:effectLst/>
      </p:bgPr>
    </p:bg>
    <p:spTree>
      <p:nvGrpSpPr>
        <p:cNvPr id="1" name=""/>
        <p:cNvGrpSpPr/>
        <p:nvPr/>
      </p:nvGrpSpPr>
      <p:grpSpPr>
        <a:xfrm>
          <a:off x="0" y="0"/>
          <a:ext cx="0" cy="0"/>
          <a:chOff x="0" y="0"/>
          <a:chExt cx="0" cy="0"/>
        </a:xfrm>
      </p:grpSpPr>
      <p:sp>
        <p:nvSpPr>
          <p:cNvPr id="28" name="Rectangle 27"/>
          <p:cNvSpPr/>
          <p:nvPr userDrawn="1"/>
        </p:nvSpPr>
        <p:spPr>
          <a:xfrm>
            <a:off x="0" y="0"/>
            <a:ext cx="12192000" cy="6858000"/>
          </a:xfrm>
          <a:prstGeom prst="rect">
            <a:avLst/>
          </a:prstGeom>
          <a:solidFill>
            <a:srgbClr val="026794">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5" name="Text Placeholder 14"/>
          <p:cNvSpPr>
            <a:spLocks noGrp="1"/>
          </p:cNvSpPr>
          <p:nvPr>
            <p:ph type="body" sz="quarter" idx="11" hasCustomPrompt="1"/>
          </p:nvPr>
        </p:nvSpPr>
        <p:spPr>
          <a:xfrm>
            <a:off x="1828007" y="2076693"/>
            <a:ext cx="8535987" cy="627939"/>
          </a:xfrm>
        </p:spPr>
        <p:txBody>
          <a:bodyPr>
            <a:normAutofit/>
          </a:bodyPr>
          <a:lstStyle>
            <a:lvl1pPr marL="0" indent="0" algn="ctr">
              <a:buNone/>
              <a:defRPr sz="2800" b="1" i="0">
                <a:solidFill>
                  <a:schemeClr val="bg1"/>
                </a:solidFill>
                <a:latin typeface="+mn-lt"/>
                <a:ea typeface="Helvetica Neue" charset="0"/>
                <a:cs typeface="Helvetica Neue" charset="0"/>
              </a:defRPr>
            </a:lvl1pPr>
          </a:lstStyle>
          <a:p>
            <a:pPr lvl="0"/>
            <a:r>
              <a:rPr lang="en-US" dirty="0"/>
              <a:t>CLICK TO EDIT MASTER TEXT STYLES</a:t>
            </a:r>
          </a:p>
        </p:txBody>
      </p:sp>
      <p:sp>
        <p:nvSpPr>
          <p:cNvPr id="17" name="Text Placeholder 16"/>
          <p:cNvSpPr>
            <a:spLocks noGrp="1"/>
          </p:cNvSpPr>
          <p:nvPr>
            <p:ph type="body" sz="quarter" idx="12" hasCustomPrompt="1"/>
          </p:nvPr>
        </p:nvSpPr>
        <p:spPr>
          <a:xfrm>
            <a:off x="1754188" y="3051922"/>
            <a:ext cx="8683625" cy="1455738"/>
          </a:xfrm>
        </p:spPr>
        <p:txBody>
          <a:bodyPr>
            <a:noAutofit/>
          </a:bodyPr>
          <a:lstStyle>
            <a:lvl1pPr marL="0" indent="0" algn="ctr">
              <a:buNone/>
              <a:defRPr sz="2800">
                <a:solidFill>
                  <a:schemeClr val="bg1"/>
                </a:solidFill>
                <a:latin typeface="+mn-lt"/>
                <a:ea typeface="Helvetica Neue" charset="0"/>
                <a:cs typeface="Helvetica Neue" charset="0"/>
              </a:defRPr>
            </a:lvl1pPr>
            <a:lvl2pPr>
              <a:defRPr sz="2800">
                <a:latin typeface="Helvetica Neue" charset="0"/>
                <a:ea typeface="Helvetica Neue" charset="0"/>
                <a:cs typeface="Helvetica Neue" charset="0"/>
              </a:defRPr>
            </a:lvl2pPr>
            <a:lvl3pPr>
              <a:defRPr sz="2800">
                <a:latin typeface="Helvetica Neue" charset="0"/>
                <a:ea typeface="Helvetica Neue" charset="0"/>
                <a:cs typeface="Helvetica Neue" charset="0"/>
              </a:defRPr>
            </a:lvl3pPr>
            <a:lvl4pPr>
              <a:defRPr sz="2800">
                <a:latin typeface="Helvetica Neue" charset="0"/>
                <a:ea typeface="Helvetica Neue" charset="0"/>
                <a:cs typeface="Helvetica Neue" charset="0"/>
              </a:defRPr>
            </a:lvl4pPr>
            <a:lvl5pPr>
              <a:defRPr sz="2800">
                <a:latin typeface="Helvetica Neue" charset="0"/>
                <a:ea typeface="Helvetica Neue" charset="0"/>
                <a:cs typeface="Helvetica Neue" charset="0"/>
              </a:defRPr>
            </a:lvl5pPr>
          </a:lstStyle>
          <a:p>
            <a:pPr lvl="0"/>
            <a:r>
              <a:rPr lang="en-US" dirty="0"/>
              <a:t>CLICK TO EDIT MASTER TEXT STYLES</a:t>
            </a:r>
          </a:p>
        </p:txBody>
      </p:sp>
      <p:sp>
        <p:nvSpPr>
          <p:cNvPr id="8" name="Rectangle 7"/>
          <p:cNvSpPr/>
          <p:nvPr userDrawn="1"/>
        </p:nvSpPr>
        <p:spPr>
          <a:xfrm>
            <a:off x="5083215" y="2704632"/>
            <a:ext cx="2025570" cy="119131"/>
          </a:xfrm>
          <a:prstGeom prst="rect">
            <a:avLst/>
          </a:prstGeom>
          <a:solidFill>
            <a:srgbClr val="974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05E79"/>
              </a:solidFill>
              <a:latin typeface="+mn-lt"/>
            </a:endParaRPr>
          </a:p>
        </p:txBody>
      </p:sp>
    </p:spTree>
    <p:extLst>
      <p:ext uri="{BB962C8B-B14F-4D97-AF65-F5344CB8AC3E}">
        <p14:creationId xmlns:p14="http://schemas.microsoft.com/office/powerpoint/2010/main" val="19348704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mp; Text - Blu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1"/>
                </a:solidFill>
              </a:defRPr>
            </a:lvl1pPr>
          </a:lstStyle>
          <a:p>
            <a:r>
              <a:rPr lang="en-US" dirty="0"/>
              <a:t>CLICK TO EDIT MASTER TITLE STYLE</a:t>
            </a:r>
          </a:p>
        </p:txBody>
      </p:sp>
      <p:cxnSp>
        <p:nvCxnSpPr>
          <p:cNvPr id="7" name="Straight Connector 6"/>
          <p:cNvCxnSpPr/>
          <p:nvPr userDrawn="1"/>
        </p:nvCxnSpPr>
        <p:spPr>
          <a:xfrm flipV="1">
            <a:off x="656024" y="1635973"/>
            <a:ext cx="10820189" cy="33878"/>
          </a:xfrm>
          <a:prstGeom prst="line">
            <a:avLst/>
          </a:prstGeom>
          <a:ln>
            <a:solidFill>
              <a:srgbClr val="036794"/>
            </a:solidFill>
          </a:ln>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a:xfrm>
            <a:off x="7858954" y="1589835"/>
            <a:ext cx="3617259" cy="92275"/>
          </a:xfrm>
          <a:prstGeom prst="rect">
            <a:avLst/>
          </a:prstGeom>
          <a:solidFill>
            <a:srgbClr val="036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p:cNvSpPr>
            <a:spLocks noGrp="1"/>
          </p:cNvSpPr>
          <p:nvPr>
            <p:ph type="body" sz="quarter" idx="10"/>
          </p:nvPr>
        </p:nvSpPr>
        <p:spPr>
          <a:xfrm>
            <a:off x="656022" y="1971675"/>
            <a:ext cx="10820015" cy="500063"/>
          </a:xfrm>
        </p:spPr>
        <p:txBody>
          <a:bodyPr/>
          <a:lstStyle>
            <a:lvl1pPr marL="0" indent="0">
              <a:buNone/>
              <a:defRPr b="1">
                <a:solidFill>
                  <a:schemeClr val="accent3"/>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12" name="Text Placeholder 11"/>
          <p:cNvSpPr>
            <a:spLocks noGrp="1"/>
          </p:cNvSpPr>
          <p:nvPr>
            <p:ph type="body" sz="quarter" idx="12"/>
          </p:nvPr>
        </p:nvSpPr>
        <p:spPr>
          <a:xfrm>
            <a:off x="656021" y="2614613"/>
            <a:ext cx="10820015" cy="3771900"/>
          </a:xfrm>
        </p:spPr>
        <p:txBody>
          <a:bodyPr/>
          <a:lstStyle>
            <a:lvl1pPr>
              <a:buClr>
                <a:schemeClr val="accent3"/>
              </a:buClr>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72753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Text - Purp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3"/>
                </a:solidFill>
              </a:defRPr>
            </a:lvl1pPr>
          </a:lstStyle>
          <a:p>
            <a:r>
              <a:rPr lang="en-US" dirty="0"/>
              <a:t>CLICK TO EDIT MASTER TITLE STYLE</a:t>
            </a:r>
          </a:p>
        </p:txBody>
      </p:sp>
      <p:cxnSp>
        <p:nvCxnSpPr>
          <p:cNvPr id="7" name="Straight Connector 6"/>
          <p:cNvCxnSpPr/>
          <p:nvPr userDrawn="1"/>
        </p:nvCxnSpPr>
        <p:spPr>
          <a:xfrm flipV="1">
            <a:off x="656024" y="1635973"/>
            <a:ext cx="10820189" cy="33878"/>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a:xfrm>
            <a:off x="7858954" y="1589835"/>
            <a:ext cx="3617259" cy="92275"/>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p:cNvSpPr>
            <a:spLocks noGrp="1"/>
          </p:cNvSpPr>
          <p:nvPr>
            <p:ph type="body" sz="quarter" idx="10"/>
          </p:nvPr>
        </p:nvSpPr>
        <p:spPr>
          <a:xfrm>
            <a:off x="656022" y="1971675"/>
            <a:ext cx="10820015" cy="485775"/>
          </a:xfrm>
        </p:spPr>
        <p:txBody>
          <a:bodyPr/>
          <a:lstStyle>
            <a:lvl1pPr marL="0" indent="0">
              <a:buNone/>
              <a:defRPr b="1">
                <a:solidFill>
                  <a:schemeClr val="accent1"/>
                </a:solidFill>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p:txBody>
      </p:sp>
      <p:sp>
        <p:nvSpPr>
          <p:cNvPr id="6" name="Text Placeholder 11"/>
          <p:cNvSpPr>
            <a:spLocks noGrp="1"/>
          </p:cNvSpPr>
          <p:nvPr>
            <p:ph type="body" sz="quarter" idx="12"/>
          </p:nvPr>
        </p:nvSpPr>
        <p:spPr>
          <a:xfrm>
            <a:off x="656021" y="2614612"/>
            <a:ext cx="10820015" cy="3729037"/>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mp; Text - Te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5"/>
                </a:solidFill>
              </a:defRPr>
            </a:lvl1pPr>
          </a:lstStyle>
          <a:p>
            <a:r>
              <a:rPr lang="en-US" dirty="0"/>
              <a:t>CLICK TO EDIT MASTER TITLE STYLE</a:t>
            </a:r>
          </a:p>
        </p:txBody>
      </p:sp>
      <p:cxnSp>
        <p:nvCxnSpPr>
          <p:cNvPr id="7" name="Straight Connector 6"/>
          <p:cNvCxnSpPr/>
          <p:nvPr userDrawn="1"/>
        </p:nvCxnSpPr>
        <p:spPr>
          <a:xfrm flipV="1">
            <a:off x="656024" y="1635973"/>
            <a:ext cx="10820189" cy="3387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a:xfrm>
            <a:off x="7858954" y="1589835"/>
            <a:ext cx="3617259" cy="92275"/>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p:cNvSpPr>
            <a:spLocks noGrp="1"/>
          </p:cNvSpPr>
          <p:nvPr>
            <p:ph type="body" sz="quarter" idx="10"/>
          </p:nvPr>
        </p:nvSpPr>
        <p:spPr>
          <a:xfrm>
            <a:off x="656022" y="1971676"/>
            <a:ext cx="10820015" cy="571500"/>
          </a:xfrm>
        </p:spPr>
        <p:txBody>
          <a:bodyPr/>
          <a:lstStyle>
            <a:lvl1pPr marL="0" indent="0">
              <a:buNone/>
              <a:defRPr b="1">
                <a:solidFill>
                  <a:schemeClr val="accent6"/>
                </a:solidFill>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US"/>
              <a:t>Click to edit Master text styles</a:t>
            </a:r>
          </a:p>
        </p:txBody>
      </p:sp>
      <p:sp>
        <p:nvSpPr>
          <p:cNvPr id="6" name="Text Placeholder 11"/>
          <p:cNvSpPr>
            <a:spLocks noGrp="1"/>
          </p:cNvSpPr>
          <p:nvPr>
            <p:ph type="body" sz="quarter" idx="12"/>
          </p:nvPr>
        </p:nvSpPr>
        <p:spPr>
          <a:xfrm>
            <a:off x="656021" y="2614612"/>
            <a:ext cx="10820015" cy="3729037"/>
          </a:xfrm>
        </p:spPr>
        <p:txBody>
          <a:bodyPr/>
          <a:lstStyle>
            <a:lvl1pPr>
              <a:buClr>
                <a:schemeClr val="accent6"/>
              </a:buClr>
              <a:defRPr>
                <a:solidFill>
                  <a:schemeClr val="tx1"/>
                </a:solidFill>
              </a:defRPr>
            </a:lvl1pPr>
            <a:lvl2pPr>
              <a:buClr>
                <a:schemeClr val="accent6"/>
              </a:buClr>
              <a:defRPr>
                <a:solidFill>
                  <a:schemeClr val="tx1"/>
                </a:solidFill>
              </a:defRPr>
            </a:lvl2pPr>
            <a:lvl3pPr>
              <a:buClr>
                <a:schemeClr val="accent6"/>
              </a:buClr>
              <a:defRPr>
                <a:solidFill>
                  <a:schemeClr val="tx1"/>
                </a:solidFill>
              </a:defRPr>
            </a:lvl3pPr>
            <a:lvl4pPr>
              <a:buClr>
                <a:schemeClr val="accent6"/>
              </a:buClr>
              <a:defRPr>
                <a:solidFill>
                  <a:schemeClr val="tx1"/>
                </a:solidFill>
              </a:defRPr>
            </a:lvl4pPr>
            <a:lvl5pPr>
              <a:buClr>
                <a:schemeClr val="accent6"/>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mp; Text - Gree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4"/>
                </a:solidFill>
              </a:defRPr>
            </a:lvl1pPr>
          </a:lstStyle>
          <a:p>
            <a:r>
              <a:rPr lang="en-US" dirty="0"/>
              <a:t>CLICK TO EDIT MASTER TITLE STYLE</a:t>
            </a:r>
          </a:p>
        </p:txBody>
      </p:sp>
      <p:cxnSp>
        <p:nvCxnSpPr>
          <p:cNvPr id="7" name="Straight Connector 6"/>
          <p:cNvCxnSpPr/>
          <p:nvPr userDrawn="1"/>
        </p:nvCxnSpPr>
        <p:spPr>
          <a:xfrm flipV="1">
            <a:off x="656024" y="1635973"/>
            <a:ext cx="10820189" cy="33878"/>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a:xfrm>
            <a:off x="7858954" y="1589835"/>
            <a:ext cx="3617259" cy="92275"/>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p:cNvSpPr>
            <a:spLocks noGrp="1"/>
          </p:cNvSpPr>
          <p:nvPr>
            <p:ph type="body" sz="quarter" idx="10"/>
          </p:nvPr>
        </p:nvSpPr>
        <p:spPr>
          <a:xfrm>
            <a:off x="656022" y="1971675"/>
            <a:ext cx="10820015" cy="428625"/>
          </a:xfrm>
        </p:spPr>
        <p:txBody>
          <a:bodyPr/>
          <a:lstStyle>
            <a:lvl1pPr marL="0" indent="0">
              <a:buNone/>
              <a:defRPr b="1">
                <a:solidFill>
                  <a:schemeClr val="accent2"/>
                </a:solidFill>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p:txBody>
      </p:sp>
      <p:sp>
        <p:nvSpPr>
          <p:cNvPr id="6" name="Text Placeholder 11"/>
          <p:cNvSpPr>
            <a:spLocks noGrp="1"/>
          </p:cNvSpPr>
          <p:nvPr>
            <p:ph type="body" sz="quarter" idx="12"/>
          </p:nvPr>
        </p:nvSpPr>
        <p:spPr>
          <a:xfrm>
            <a:off x="656021" y="2614612"/>
            <a:ext cx="10820015" cy="3729037"/>
          </a:xfrm>
        </p:spPr>
        <p:txBody>
          <a:bodyPr/>
          <a:lstStyle>
            <a:lvl1pPr>
              <a:buClr>
                <a:schemeClr val="accent2"/>
              </a:buClr>
              <a:defRPr>
                <a:solidFill>
                  <a:schemeClr val="tx1"/>
                </a:solidFill>
              </a:defRPr>
            </a:lvl1pPr>
            <a:lvl2pPr>
              <a:buClr>
                <a:schemeClr val="accent2"/>
              </a:buClr>
              <a:defRPr>
                <a:solidFill>
                  <a:schemeClr val="tx1"/>
                </a:solidFill>
              </a:defRPr>
            </a:lvl2pPr>
            <a:lvl3pPr>
              <a:buClr>
                <a:schemeClr val="accent2"/>
              </a:buClr>
              <a:defRPr>
                <a:solidFill>
                  <a:schemeClr val="tx1"/>
                </a:solidFill>
              </a:defRPr>
            </a:lvl3pPr>
            <a:lvl4pPr>
              <a:buClr>
                <a:schemeClr val="accent2"/>
              </a:buClr>
              <a:defRPr>
                <a:solidFill>
                  <a:schemeClr val="tx1"/>
                </a:solidFill>
              </a:defRPr>
            </a:lvl4pPr>
            <a:lvl5pPr>
              <a:buClr>
                <a:schemeClr val="accent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mp; Text with Dots - Blue">
    <p:spTree>
      <p:nvGrpSpPr>
        <p:cNvPr id="1" name=""/>
        <p:cNvGrpSpPr/>
        <p:nvPr/>
      </p:nvGrpSpPr>
      <p:grpSpPr>
        <a:xfrm>
          <a:off x="0" y="0"/>
          <a:ext cx="0" cy="0"/>
          <a:chOff x="0" y="0"/>
          <a:chExt cx="0" cy="0"/>
        </a:xfrm>
      </p:grpSpPr>
      <p:grpSp>
        <p:nvGrpSpPr>
          <p:cNvPr id="9" name="Group 8"/>
          <p:cNvGrpSpPr/>
          <p:nvPr userDrawn="1"/>
        </p:nvGrpSpPr>
        <p:grpSpPr>
          <a:xfrm>
            <a:off x="0" y="5303520"/>
            <a:ext cx="12192000" cy="1639827"/>
            <a:chOff x="0" y="5303520"/>
            <a:chExt cx="12192000" cy="1639827"/>
          </a:xfrm>
        </p:grpSpPr>
        <p:pic>
          <p:nvPicPr>
            <p:cNvPr id="10" name="Picture 9"/>
            <p:cNvPicPr>
              <a:picLocks noChangeAspect="1"/>
            </p:cNvPicPr>
            <p:nvPr/>
          </p:nvPicPr>
          <p:blipFill rotWithShape="1">
            <a:blip r:embed="rId2">
              <a:alphaModFix amt="20000"/>
              <a:duotone>
                <a:schemeClr val="accent1">
                  <a:shade val="45000"/>
                  <a:satMod val="135000"/>
                </a:schemeClr>
                <a:prstClr val="white"/>
              </a:duotone>
              <a:extLst>
                <a:ext uri="{28A0092B-C50C-407E-A947-70E740481C1C}">
                  <a14:useLocalDpi xmlns:a14="http://schemas.microsoft.com/office/drawing/2010/main" val="0"/>
                </a:ext>
              </a:extLst>
            </a:blip>
            <a:srcRect l="59836" t="10674" r="12105" b="6770"/>
            <a:stretch/>
          </p:blipFill>
          <p:spPr>
            <a:xfrm rot="5400000">
              <a:off x="2302155" y="3001365"/>
              <a:ext cx="1639827" cy="6244138"/>
            </a:xfrm>
            <a:prstGeom prst="rect">
              <a:avLst/>
            </a:prstGeom>
          </p:spPr>
        </p:pic>
        <p:pic>
          <p:nvPicPr>
            <p:cNvPr id="13" name="Picture 12"/>
            <p:cNvPicPr>
              <a:picLocks noChangeAspect="1"/>
            </p:cNvPicPr>
            <p:nvPr/>
          </p:nvPicPr>
          <p:blipFill rotWithShape="1">
            <a:blip r:embed="rId2">
              <a:alphaModFix amt="20000"/>
              <a:duotone>
                <a:schemeClr val="accent1">
                  <a:shade val="45000"/>
                  <a:satMod val="135000"/>
                </a:schemeClr>
                <a:prstClr val="white"/>
              </a:duotone>
              <a:extLst>
                <a:ext uri="{28A0092B-C50C-407E-A947-70E740481C1C}">
                  <a14:useLocalDpi xmlns:a14="http://schemas.microsoft.com/office/drawing/2010/main" val="0"/>
                </a:ext>
              </a:extLst>
            </a:blip>
            <a:srcRect l="60063" t="10674" r="11954" b="6770"/>
            <a:stretch/>
          </p:blipFill>
          <p:spPr>
            <a:xfrm rot="5400000">
              <a:off x="8439135" y="3108523"/>
              <a:ext cx="1557867" cy="5947862"/>
            </a:xfrm>
            <a:prstGeom prst="rect">
              <a:avLst/>
            </a:prstGeom>
          </p:spPr>
        </p:pic>
      </p:grpSp>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1"/>
                </a:solidFill>
              </a:defRPr>
            </a:lvl1pPr>
          </a:lstStyle>
          <a:p>
            <a:r>
              <a:rPr lang="en-US" dirty="0"/>
              <a:t>CLICK TO EDIT MASTER TITLE STYLE</a:t>
            </a:r>
          </a:p>
        </p:txBody>
      </p:sp>
      <p:sp>
        <p:nvSpPr>
          <p:cNvPr id="11" name="Text Placeholder 10"/>
          <p:cNvSpPr>
            <a:spLocks noGrp="1"/>
          </p:cNvSpPr>
          <p:nvPr>
            <p:ph type="body" sz="quarter" idx="10"/>
          </p:nvPr>
        </p:nvSpPr>
        <p:spPr>
          <a:xfrm>
            <a:off x="656023" y="1690688"/>
            <a:ext cx="10820015" cy="500063"/>
          </a:xfrm>
        </p:spPr>
        <p:txBody>
          <a:bodyPr/>
          <a:lstStyle>
            <a:lvl1pPr marL="0" indent="0">
              <a:buNone/>
              <a:defRPr b="1">
                <a:solidFill>
                  <a:schemeClr val="accent3"/>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12" name="Text Placeholder 11"/>
          <p:cNvSpPr>
            <a:spLocks noGrp="1"/>
          </p:cNvSpPr>
          <p:nvPr>
            <p:ph type="body" sz="quarter" idx="12"/>
          </p:nvPr>
        </p:nvSpPr>
        <p:spPr>
          <a:xfrm>
            <a:off x="656022" y="2333626"/>
            <a:ext cx="10820015" cy="3771900"/>
          </a:xfrm>
        </p:spPr>
        <p:txBody>
          <a:bodyPr/>
          <a:lstStyle>
            <a:lvl1pPr>
              <a:buClr>
                <a:schemeClr val="accent3"/>
              </a:buClr>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mp; Text with Dots - Purple">
    <p:spTree>
      <p:nvGrpSpPr>
        <p:cNvPr id="1" name=""/>
        <p:cNvGrpSpPr/>
        <p:nvPr/>
      </p:nvGrpSpPr>
      <p:grpSpPr>
        <a:xfrm>
          <a:off x="0" y="0"/>
          <a:ext cx="0" cy="0"/>
          <a:chOff x="0" y="0"/>
          <a:chExt cx="0" cy="0"/>
        </a:xfrm>
      </p:grpSpPr>
      <p:grpSp>
        <p:nvGrpSpPr>
          <p:cNvPr id="9" name="Group 8"/>
          <p:cNvGrpSpPr/>
          <p:nvPr userDrawn="1"/>
        </p:nvGrpSpPr>
        <p:grpSpPr>
          <a:xfrm>
            <a:off x="0" y="5303520"/>
            <a:ext cx="12192000" cy="1639827"/>
            <a:chOff x="0" y="5303520"/>
            <a:chExt cx="12192000" cy="1639827"/>
          </a:xfrm>
        </p:grpSpPr>
        <p:pic>
          <p:nvPicPr>
            <p:cNvPr id="10" name="Picture 9"/>
            <p:cNvPicPr>
              <a:picLocks noChangeAspect="1"/>
            </p:cNvPicPr>
            <p:nvPr/>
          </p:nvPicPr>
          <p:blipFill rotWithShape="1">
            <a:blip r:embed="rId2">
              <a:alphaModFix amt="20000"/>
              <a:extLst>
                <a:ext uri="{28A0092B-C50C-407E-A947-70E740481C1C}">
                  <a14:useLocalDpi xmlns:a14="http://schemas.microsoft.com/office/drawing/2010/main" val="0"/>
                </a:ext>
              </a:extLst>
            </a:blip>
            <a:srcRect l="59836" t="10674" r="12105" b="6770"/>
            <a:stretch/>
          </p:blipFill>
          <p:spPr>
            <a:xfrm rot="5400000">
              <a:off x="2302155" y="3001365"/>
              <a:ext cx="1639827" cy="6244138"/>
            </a:xfrm>
            <a:prstGeom prst="rect">
              <a:avLst/>
            </a:prstGeom>
          </p:spPr>
        </p:pic>
        <p:pic>
          <p:nvPicPr>
            <p:cNvPr id="12" name="Picture 11"/>
            <p:cNvPicPr>
              <a:picLocks noChangeAspect="1"/>
            </p:cNvPicPr>
            <p:nvPr/>
          </p:nvPicPr>
          <p:blipFill rotWithShape="1">
            <a:blip r:embed="rId2">
              <a:alphaModFix amt="20000"/>
              <a:extLst>
                <a:ext uri="{28A0092B-C50C-407E-A947-70E740481C1C}">
                  <a14:useLocalDpi xmlns:a14="http://schemas.microsoft.com/office/drawing/2010/main" val="0"/>
                </a:ext>
              </a:extLst>
            </a:blip>
            <a:srcRect l="60063" t="10674" r="11954" b="6770"/>
            <a:stretch/>
          </p:blipFill>
          <p:spPr>
            <a:xfrm rot="5400000">
              <a:off x="8439135" y="3108523"/>
              <a:ext cx="1557867" cy="5947862"/>
            </a:xfrm>
            <a:prstGeom prst="rect">
              <a:avLst/>
            </a:prstGeom>
          </p:spPr>
        </p:pic>
      </p:grpSp>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3"/>
                </a:solidFill>
              </a:defRPr>
            </a:lvl1pPr>
          </a:lstStyle>
          <a:p>
            <a:r>
              <a:rPr lang="en-US" dirty="0"/>
              <a:t>CLICK TO EDIT MASTER TITLE STYLE</a:t>
            </a:r>
          </a:p>
        </p:txBody>
      </p:sp>
      <p:sp>
        <p:nvSpPr>
          <p:cNvPr id="11" name="Text Placeholder 10"/>
          <p:cNvSpPr>
            <a:spLocks noGrp="1"/>
          </p:cNvSpPr>
          <p:nvPr>
            <p:ph type="body" sz="quarter" idx="10"/>
          </p:nvPr>
        </p:nvSpPr>
        <p:spPr>
          <a:xfrm>
            <a:off x="656022" y="1690688"/>
            <a:ext cx="10820015" cy="485775"/>
          </a:xfrm>
        </p:spPr>
        <p:txBody>
          <a:bodyPr/>
          <a:lstStyle>
            <a:lvl1pPr marL="0" indent="0">
              <a:buNone/>
              <a:defRPr b="1">
                <a:solidFill>
                  <a:schemeClr val="accent1"/>
                </a:solidFill>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p:txBody>
      </p:sp>
      <p:sp>
        <p:nvSpPr>
          <p:cNvPr id="6" name="Text Placeholder 11"/>
          <p:cNvSpPr>
            <a:spLocks noGrp="1"/>
          </p:cNvSpPr>
          <p:nvPr>
            <p:ph type="body" sz="quarter" idx="12"/>
          </p:nvPr>
        </p:nvSpPr>
        <p:spPr>
          <a:xfrm>
            <a:off x="656021" y="2333625"/>
            <a:ext cx="10820015" cy="3729037"/>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mp; Text with Dots - Te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5"/>
                </a:solidFill>
              </a:defRPr>
            </a:lvl1pPr>
          </a:lstStyle>
          <a:p>
            <a:r>
              <a:rPr lang="en-US" dirty="0"/>
              <a:t>CLICK TO EDIT MASTER TITLE STYLE</a:t>
            </a:r>
          </a:p>
        </p:txBody>
      </p:sp>
      <p:sp>
        <p:nvSpPr>
          <p:cNvPr id="11" name="Text Placeholder 10"/>
          <p:cNvSpPr>
            <a:spLocks noGrp="1"/>
          </p:cNvSpPr>
          <p:nvPr>
            <p:ph type="body" sz="quarter" idx="10"/>
          </p:nvPr>
        </p:nvSpPr>
        <p:spPr>
          <a:xfrm>
            <a:off x="656022" y="1690688"/>
            <a:ext cx="10820015" cy="571500"/>
          </a:xfrm>
        </p:spPr>
        <p:txBody>
          <a:bodyPr/>
          <a:lstStyle>
            <a:lvl1pPr marL="0" indent="0">
              <a:buNone/>
              <a:defRPr b="1">
                <a:solidFill>
                  <a:schemeClr val="accent6"/>
                </a:solidFill>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US"/>
              <a:t>Click to edit Master text styles</a:t>
            </a:r>
          </a:p>
        </p:txBody>
      </p:sp>
      <p:sp>
        <p:nvSpPr>
          <p:cNvPr id="6" name="Text Placeholder 11"/>
          <p:cNvSpPr>
            <a:spLocks noGrp="1"/>
          </p:cNvSpPr>
          <p:nvPr>
            <p:ph type="body" sz="quarter" idx="12"/>
          </p:nvPr>
        </p:nvSpPr>
        <p:spPr>
          <a:xfrm>
            <a:off x="656021" y="2333624"/>
            <a:ext cx="10820015" cy="3729037"/>
          </a:xfrm>
        </p:spPr>
        <p:txBody>
          <a:bodyPr/>
          <a:lstStyle>
            <a:lvl1pPr>
              <a:buClr>
                <a:schemeClr val="accent6"/>
              </a:buClr>
              <a:defRPr>
                <a:solidFill>
                  <a:schemeClr val="tx1"/>
                </a:solidFill>
              </a:defRPr>
            </a:lvl1pPr>
            <a:lvl2pPr>
              <a:buClr>
                <a:schemeClr val="accent6"/>
              </a:buClr>
              <a:defRPr>
                <a:solidFill>
                  <a:schemeClr val="tx1"/>
                </a:solidFill>
              </a:defRPr>
            </a:lvl2pPr>
            <a:lvl3pPr>
              <a:buClr>
                <a:schemeClr val="accent6"/>
              </a:buClr>
              <a:defRPr>
                <a:solidFill>
                  <a:schemeClr val="tx1"/>
                </a:solidFill>
              </a:defRPr>
            </a:lvl3pPr>
            <a:lvl4pPr>
              <a:buClr>
                <a:schemeClr val="accent6"/>
              </a:buClr>
              <a:defRPr>
                <a:solidFill>
                  <a:schemeClr val="tx1"/>
                </a:solidFill>
              </a:defRPr>
            </a:lvl4pPr>
            <a:lvl5pPr>
              <a:buClr>
                <a:schemeClr val="accent6"/>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9" name="Group 8"/>
          <p:cNvGrpSpPr/>
          <p:nvPr userDrawn="1"/>
        </p:nvGrpSpPr>
        <p:grpSpPr>
          <a:xfrm>
            <a:off x="0" y="5303520"/>
            <a:ext cx="12192000" cy="1639827"/>
            <a:chOff x="0" y="5303520"/>
            <a:chExt cx="12192000" cy="1639827"/>
          </a:xfrm>
        </p:grpSpPr>
        <p:pic>
          <p:nvPicPr>
            <p:cNvPr id="10" name="Picture 9"/>
            <p:cNvPicPr>
              <a:picLocks noChangeAspect="1"/>
            </p:cNvPicPr>
            <p:nvPr/>
          </p:nvPicPr>
          <p:blipFill rotWithShape="1">
            <a:blip r:embed="rId2">
              <a:alphaModFix amt="20000"/>
              <a:duotone>
                <a:schemeClr val="accent5">
                  <a:shade val="45000"/>
                  <a:satMod val="135000"/>
                </a:schemeClr>
                <a:prstClr val="white"/>
              </a:duotone>
              <a:extLst>
                <a:ext uri="{28A0092B-C50C-407E-A947-70E740481C1C}">
                  <a14:useLocalDpi xmlns:a14="http://schemas.microsoft.com/office/drawing/2010/main" val="0"/>
                </a:ext>
              </a:extLst>
            </a:blip>
            <a:srcRect l="59836" t="10674" r="12105" b="6770"/>
            <a:stretch/>
          </p:blipFill>
          <p:spPr>
            <a:xfrm rot="5400000">
              <a:off x="2302155" y="3001365"/>
              <a:ext cx="1639827" cy="6244138"/>
            </a:xfrm>
            <a:prstGeom prst="rect">
              <a:avLst/>
            </a:prstGeom>
          </p:spPr>
        </p:pic>
        <p:pic>
          <p:nvPicPr>
            <p:cNvPr id="12" name="Picture 11"/>
            <p:cNvPicPr>
              <a:picLocks noChangeAspect="1"/>
            </p:cNvPicPr>
            <p:nvPr/>
          </p:nvPicPr>
          <p:blipFill rotWithShape="1">
            <a:blip r:embed="rId2">
              <a:alphaModFix amt="20000"/>
              <a:duotone>
                <a:schemeClr val="accent5">
                  <a:shade val="45000"/>
                  <a:satMod val="135000"/>
                </a:schemeClr>
                <a:prstClr val="white"/>
              </a:duotone>
              <a:extLst>
                <a:ext uri="{28A0092B-C50C-407E-A947-70E740481C1C}">
                  <a14:useLocalDpi xmlns:a14="http://schemas.microsoft.com/office/drawing/2010/main" val="0"/>
                </a:ext>
              </a:extLst>
            </a:blip>
            <a:srcRect l="60063" t="10674" r="11954" b="6770"/>
            <a:stretch/>
          </p:blipFill>
          <p:spPr>
            <a:xfrm rot="5400000">
              <a:off x="8439135" y="3108523"/>
              <a:ext cx="1557867" cy="5947862"/>
            </a:xfrm>
            <a:prstGeom prst="rect">
              <a:avLst/>
            </a:prstGeom>
          </p:spPr>
        </p:pic>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mp; Text with Dots- Green">
    <p:spTree>
      <p:nvGrpSpPr>
        <p:cNvPr id="1" name=""/>
        <p:cNvGrpSpPr/>
        <p:nvPr/>
      </p:nvGrpSpPr>
      <p:grpSpPr>
        <a:xfrm>
          <a:off x="0" y="0"/>
          <a:ext cx="0" cy="0"/>
          <a:chOff x="0" y="0"/>
          <a:chExt cx="0" cy="0"/>
        </a:xfrm>
      </p:grpSpPr>
      <p:grpSp>
        <p:nvGrpSpPr>
          <p:cNvPr id="9" name="Group 8"/>
          <p:cNvGrpSpPr/>
          <p:nvPr userDrawn="1"/>
        </p:nvGrpSpPr>
        <p:grpSpPr>
          <a:xfrm>
            <a:off x="0" y="5303520"/>
            <a:ext cx="12192000" cy="1639827"/>
            <a:chOff x="0" y="5303520"/>
            <a:chExt cx="12192000" cy="1639827"/>
          </a:xfrm>
        </p:grpSpPr>
        <p:pic>
          <p:nvPicPr>
            <p:cNvPr id="10" name="Picture 9"/>
            <p:cNvPicPr>
              <a:picLocks noChangeAspect="1"/>
            </p:cNvPicPr>
            <p:nvPr/>
          </p:nvPicPr>
          <p:blipFill rotWithShape="1">
            <a:blip r:embed="rId2">
              <a:alphaModFix amt="20000"/>
              <a:duotone>
                <a:schemeClr val="accent4">
                  <a:shade val="45000"/>
                  <a:satMod val="135000"/>
                </a:schemeClr>
                <a:prstClr val="white"/>
              </a:duotone>
              <a:extLst>
                <a:ext uri="{28A0092B-C50C-407E-A947-70E740481C1C}">
                  <a14:useLocalDpi xmlns:a14="http://schemas.microsoft.com/office/drawing/2010/main" val="0"/>
                </a:ext>
              </a:extLst>
            </a:blip>
            <a:srcRect l="59836" t="10674" r="12105" b="6770"/>
            <a:stretch/>
          </p:blipFill>
          <p:spPr>
            <a:xfrm rot="5400000">
              <a:off x="2302155" y="3001365"/>
              <a:ext cx="1639827" cy="6244138"/>
            </a:xfrm>
            <a:prstGeom prst="rect">
              <a:avLst/>
            </a:prstGeom>
          </p:spPr>
        </p:pic>
        <p:pic>
          <p:nvPicPr>
            <p:cNvPr id="12" name="Picture 11"/>
            <p:cNvPicPr>
              <a:picLocks noChangeAspect="1"/>
            </p:cNvPicPr>
            <p:nvPr/>
          </p:nvPicPr>
          <p:blipFill rotWithShape="1">
            <a:blip r:embed="rId2">
              <a:alphaModFix amt="20000"/>
              <a:duotone>
                <a:schemeClr val="accent4">
                  <a:shade val="45000"/>
                  <a:satMod val="135000"/>
                </a:schemeClr>
                <a:prstClr val="white"/>
              </a:duotone>
              <a:extLst>
                <a:ext uri="{28A0092B-C50C-407E-A947-70E740481C1C}">
                  <a14:useLocalDpi xmlns:a14="http://schemas.microsoft.com/office/drawing/2010/main" val="0"/>
                </a:ext>
              </a:extLst>
            </a:blip>
            <a:srcRect l="60063" t="10674" r="11954" b="6770"/>
            <a:stretch/>
          </p:blipFill>
          <p:spPr>
            <a:xfrm rot="5400000">
              <a:off x="8439135" y="3108523"/>
              <a:ext cx="1557867" cy="5947862"/>
            </a:xfrm>
            <a:prstGeom prst="rect">
              <a:avLst/>
            </a:prstGeom>
          </p:spPr>
        </p:pic>
      </p:grpSp>
      <p:sp>
        <p:nvSpPr>
          <p:cNvPr id="2" name="Title 1"/>
          <p:cNvSpPr>
            <a:spLocks noGrp="1"/>
          </p:cNvSpPr>
          <p:nvPr>
            <p:ph type="title" hasCustomPrompt="1"/>
          </p:nvPr>
        </p:nvSpPr>
        <p:spPr>
          <a:xfrm>
            <a:off x="656022" y="365125"/>
            <a:ext cx="10820013" cy="1325563"/>
          </a:xfrm>
        </p:spPr>
        <p:txBody>
          <a:bodyPr>
            <a:normAutofit/>
          </a:bodyPr>
          <a:lstStyle>
            <a:lvl1pPr>
              <a:defRPr sz="3600" b="1">
                <a:solidFill>
                  <a:schemeClr val="accent4"/>
                </a:solidFill>
              </a:defRPr>
            </a:lvl1pPr>
          </a:lstStyle>
          <a:p>
            <a:r>
              <a:rPr lang="en-US" dirty="0"/>
              <a:t>CLICK TO EDIT MASTER TITLE STYLE</a:t>
            </a:r>
          </a:p>
        </p:txBody>
      </p:sp>
      <p:sp>
        <p:nvSpPr>
          <p:cNvPr id="11" name="Text Placeholder 10"/>
          <p:cNvSpPr>
            <a:spLocks noGrp="1"/>
          </p:cNvSpPr>
          <p:nvPr>
            <p:ph type="body" sz="quarter" idx="10"/>
          </p:nvPr>
        </p:nvSpPr>
        <p:spPr>
          <a:xfrm>
            <a:off x="656022" y="1690688"/>
            <a:ext cx="10820015" cy="428625"/>
          </a:xfrm>
        </p:spPr>
        <p:txBody>
          <a:bodyPr/>
          <a:lstStyle>
            <a:lvl1pPr marL="0" indent="0">
              <a:buNone/>
              <a:defRPr b="1">
                <a:solidFill>
                  <a:schemeClr val="accent2"/>
                </a:solidFill>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p:txBody>
      </p:sp>
      <p:sp>
        <p:nvSpPr>
          <p:cNvPr id="6" name="Text Placeholder 11"/>
          <p:cNvSpPr>
            <a:spLocks noGrp="1"/>
          </p:cNvSpPr>
          <p:nvPr>
            <p:ph type="body" sz="quarter" idx="12"/>
          </p:nvPr>
        </p:nvSpPr>
        <p:spPr>
          <a:xfrm>
            <a:off x="656021" y="2333625"/>
            <a:ext cx="10820015" cy="3729037"/>
          </a:xfrm>
        </p:spPr>
        <p:txBody>
          <a:bodyPr/>
          <a:lstStyle>
            <a:lvl1pPr>
              <a:buClr>
                <a:schemeClr val="accent2"/>
              </a:buClr>
              <a:defRPr>
                <a:solidFill>
                  <a:schemeClr val="tx1"/>
                </a:solidFill>
              </a:defRPr>
            </a:lvl1pPr>
            <a:lvl2pPr>
              <a:buClr>
                <a:schemeClr val="accent2"/>
              </a:buClr>
              <a:defRPr>
                <a:solidFill>
                  <a:schemeClr val="tx1"/>
                </a:solidFill>
              </a:defRPr>
            </a:lvl2pPr>
            <a:lvl3pPr>
              <a:buClr>
                <a:schemeClr val="accent2"/>
              </a:buClr>
              <a:defRPr>
                <a:solidFill>
                  <a:schemeClr val="tx1"/>
                </a:solidFill>
              </a:defRPr>
            </a:lvl3pPr>
            <a:lvl4pPr>
              <a:buClr>
                <a:schemeClr val="accent2"/>
              </a:buClr>
              <a:defRPr>
                <a:solidFill>
                  <a:schemeClr val="tx1"/>
                </a:solidFill>
              </a:defRPr>
            </a:lvl4pPr>
            <a:lvl5pPr>
              <a:buClr>
                <a:schemeClr val="accent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amp; Text - Blue">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890099" y="257176"/>
            <a:ext cx="6943302" cy="1325563"/>
          </a:xfrm>
        </p:spPr>
        <p:txBody>
          <a:bodyPr>
            <a:normAutofit/>
          </a:bodyPr>
          <a:lstStyle>
            <a:lvl1pPr>
              <a:defRPr sz="3200" b="1">
                <a:solidFill>
                  <a:schemeClr val="accent1"/>
                </a:solidFill>
              </a:defRPr>
            </a:lvl1pPr>
          </a:lstStyle>
          <a:p>
            <a:r>
              <a:rPr lang="en-US" dirty="0"/>
              <a:t>CLICK TO EDIT MASTER TITLE STYLE</a:t>
            </a:r>
          </a:p>
        </p:txBody>
      </p:sp>
      <p:cxnSp>
        <p:nvCxnSpPr>
          <p:cNvPr id="14" name="Straight Connector 13"/>
          <p:cNvCxnSpPr/>
          <p:nvPr userDrawn="1"/>
        </p:nvCxnSpPr>
        <p:spPr>
          <a:xfrm flipV="1">
            <a:off x="5027117" y="1509236"/>
            <a:ext cx="6806284" cy="17612"/>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9351335" y="1467293"/>
            <a:ext cx="2482066" cy="78223"/>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icture Placeholder 17"/>
          <p:cNvSpPr>
            <a:spLocks noGrp="1"/>
          </p:cNvSpPr>
          <p:nvPr>
            <p:ph type="pic" sz="quarter" idx="10"/>
          </p:nvPr>
        </p:nvSpPr>
        <p:spPr>
          <a:xfrm>
            <a:off x="0" y="0"/>
            <a:ext cx="4340225" cy="6858000"/>
          </a:xfrm>
        </p:spPr>
        <p:txBody>
          <a:bodyPr/>
          <a:lstStyle/>
          <a:p>
            <a:r>
              <a:rPr lang="en-US"/>
              <a:t>Click icon to add picture</a:t>
            </a:r>
          </a:p>
        </p:txBody>
      </p:sp>
      <p:sp>
        <p:nvSpPr>
          <p:cNvPr id="19" name="Text Placeholder 11"/>
          <p:cNvSpPr>
            <a:spLocks noGrp="1"/>
          </p:cNvSpPr>
          <p:nvPr>
            <p:ph type="body" sz="quarter" idx="12"/>
          </p:nvPr>
        </p:nvSpPr>
        <p:spPr>
          <a:xfrm>
            <a:off x="4890100" y="1907476"/>
            <a:ext cx="6943302" cy="4493324"/>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054121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 &amp; Text - Purple">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890099" y="257176"/>
            <a:ext cx="6943302" cy="1325563"/>
          </a:xfrm>
        </p:spPr>
        <p:txBody>
          <a:bodyPr>
            <a:normAutofit/>
          </a:bodyPr>
          <a:lstStyle>
            <a:lvl1pPr>
              <a:defRPr sz="3200" b="1">
                <a:solidFill>
                  <a:schemeClr val="accent3"/>
                </a:solidFill>
              </a:defRPr>
            </a:lvl1pPr>
          </a:lstStyle>
          <a:p>
            <a:r>
              <a:rPr lang="en-US" dirty="0"/>
              <a:t>CLICK TO EDIT MASTER TITLE STYLE</a:t>
            </a:r>
          </a:p>
        </p:txBody>
      </p:sp>
      <p:cxnSp>
        <p:nvCxnSpPr>
          <p:cNvPr id="14" name="Straight Connector 13"/>
          <p:cNvCxnSpPr/>
          <p:nvPr userDrawn="1"/>
        </p:nvCxnSpPr>
        <p:spPr>
          <a:xfrm flipV="1">
            <a:off x="5027117" y="1509236"/>
            <a:ext cx="6806284" cy="1761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9351335" y="1467293"/>
            <a:ext cx="2482066" cy="78223"/>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icture Placeholder 17"/>
          <p:cNvSpPr>
            <a:spLocks noGrp="1"/>
          </p:cNvSpPr>
          <p:nvPr>
            <p:ph type="pic" sz="quarter" idx="10"/>
          </p:nvPr>
        </p:nvSpPr>
        <p:spPr>
          <a:xfrm>
            <a:off x="0" y="0"/>
            <a:ext cx="4340225" cy="6858000"/>
          </a:xfrm>
        </p:spPr>
        <p:txBody>
          <a:bodyPr/>
          <a:lstStyle/>
          <a:p>
            <a:r>
              <a:rPr lang="en-US"/>
              <a:t>Click icon to add picture</a:t>
            </a:r>
          </a:p>
        </p:txBody>
      </p:sp>
      <p:sp>
        <p:nvSpPr>
          <p:cNvPr id="19" name="Text Placeholder 11"/>
          <p:cNvSpPr>
            <a:spLocks noGrp="1"/>
          </p:cNvSpPr>
          <p:nvPr>
            <p:ph type="body" sz="quarter" idx="12"/>
          </p:nvPr>
        </p:nvSpPr>
        <p:spPr>
          <a:xfrm>
            <a:off x="4890100" y="1907476"/>
            <a:ext cx="6943302" cy="4493324"/>
          </a:xfrm>
        </p:spPr>
        <p:txBody>
          <a:bodyPr/>
          <a:lstStyle>
            <a:lvl1pPr>
              <a:buClr>
                <a:schemeClr val="accent3"/>
              </a:buClr>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 Purple Background">
    <p:bg>
      <p:bgPr>
        <a:blipFill dpi="0" rotWithShape="1">
          <a:blip r:embed="rId2">
            <a:lum/>
          </a:blip>
          <a:srcRect/>
          <a:stretch>
            <a:fillRect l="-8000" t="-8000" r="-8000" b="-8000"/>
          </a:stretch>
        </a:blipFill>
        <a:effectLst/>
      </p:bgPr>
    </p:bg>
    <p:spTree>
      <p:nvGrpSpPr>
        <p:cNvPr id="1" name=""/>
        <p:cNvGrpSpPr/>
        <p:nvPr/>
      </p:nvGrpSpPr>
      <p:grpSpPr>
        <a:xfrm>
          <a:off x="0" y="0"/>
          <a:ext cx="0" cy="0"/>
          <a:chOff x="0" y="0"/>
          <a:chExt cx="0" cy="0"/>
        </a:xfrm>
      </p:grpSpPr>
      <p:sp>
        <p:nvSpPr>
          <p:cNvPr id="28" name="Rectangle 27"/>
          <p:cNvSpPr/>
          <p:nvPr userDrawn="1"/>
        </p:nvSpPr>
        <p:spPr>
          <a:xfrm>
            <a:off x="0" y="0"/>
            <a:ext cx="12192000" cy="6858000"/>
          </a:xfrm>
          <a:prstGeom prst="rect">
            <a:avLst/>
          </a:prstGeom>
          <a:solidFill>
            <a:srgbClr val="97467D">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5" name="Text Placeholder 14"/>
          <p:cNvSpPr>
            <a:spLocks noGrp="1"/>
          </p:cNvSpPr>
          <p:nvPr>
            <p:ph type="body" sz="quarter" idx="11" hasCustomPrompt="1"/>
          </p:nvPr>
        </p:nvSpPr>
        <p:spPr>
          <a:xfrm>
            <a:off x="1828007" y="2076693"/>
            <a:ext cx="8535987" cy="627939"/>
          </a:xfrm>
        </p:spPr>
        <p:txBody>
          <a:bodyPr>
            <a:normAutofit/>
          </a:bodyPr>
          <a:lstStyle>
            <a:lvl1pPr marL="0" indent="0" algn="ctr">
              <a:buNone/>
              <a:defRPr sz="2800" b="1" i="0">
                <a:solidFill>
                  <a:schemeClr val="bg1"/>
                </a:solidFill>
                <a:latin typeface="+mn-lt"/>
                <a:ea typeface="Helvetica Neue" charset="0"/>
                <a:cs typeface="Helvetica Neue" charset="0"/>
              </a:defRPr>
            </a:lvl1pPr>
          </a:lstStyle>
          <a:p>
            <a:pPr lvl="0"/>
            <a:r>
              <a:rPr lang="en-US" dirty="0"/>
              <a:t>CLICK TO EDIT MASTER TEXT STYLES</a:t>
            </a:r>
          </a:p>
        </p:txBody>
      </p:sp>
      <p:sp>
        <p:nvSpPr>
          <p:cNvPr id="17" name="Text Placeholder 16"/>
          <p:cNvSpPr>
            <a:spLocks noGrp="1"/>
          </p:cNvSpPr>
          <p:nvPr>
            <p:ph type="body" sz="quarter" idx="12" hasCustomPrompt="1"/>
          </p:nvPr>
        </p:nvSpPr>
        <p:spPr>
          <a:xfrm>
            <a:off x="1754188" y="3051922"/>
            <a:ext cx="8683625" cy="1455738"/>
          </a:xfrm>
        </p:spPr>
        <p:txBody>
          <a:bodyPr>
            <a:noAutofit/>
          </a:bodyPr>
          <a:lstStyle>
            <a:lvl1pPr marL="0" indent="0" algn="ctr">
              <a:buNone/>
              <a:defRPr sz="2800">
                <a:solidFill>
                  <a:schemeClr val="bg1"/>
                </a:solidFill>
                <a:latin typeface="+mn-lt"/>
                <a:ea typeface="Helvetica Neue" charset="0"/>
                <a:cs typeface="Helvetica Neue" charset="0"/>
              </a:defRPr>
            </a:lvl1pPr>
            <a:lvl2pPr>
              <a:defRPr sz="2800">
                <a:latin typeface="Helvetica Neue" charset="0"/>
                <a:ea typeface="Helvetica Neue" charset="0"/>
                <a:cs typeface="Helvetica Neue" charset="0"/>
              </a:defRPr>
            </a:lvl2pPr>
            <a:lvl3pPr>
              <a:defRPr sz="2800">
                <a:latin typeface="Helvetica Neue" charset="0"/>
                <a:ea typeface="Helvetica Neue" charset="0"/>
                <a:cs typeface="Helvetica Neue" charset="0"/>
              </a:defRPr>
            </a:lvl3pPr>
            <a:lvl4pPr>
              <a:defRPr sz="2800">
                <a:latin typeface="Helvetica Neue" charset="0"/>
                <a:ea typeface="Helvetica Neue" charset="0"/>
                <a:cs typeface="Helvetica Neue" charset="0"/>
              </a:defRPr>
            </a:lvl4pPr>
            <a:lvl5pPr>
              <a:defRPr sz="2800">
                <a:latin typeface="Helvetica Neue" charset="0"/>
                <a:ea typeface="Helvetica Neue" charset="0"/>
                <a:cs typeface="Helvetica Neue" charset="0"/>
              </a:defRPr>
            </a:lvl5pPr>
          </a:lstStyle>
          <a:p>
            <a:pPr lvl="0"/>
            <a:r>
              <a:rPr lang="en-US" dirty="0"/>
              <a:t>CLICK TO EDIT MASTER TEXT STYLES</a:t>
            </a:r>
          </a:p>
        </p:txBody>
      </p:sp>
      <p:sp>
        <p:nvSpPr>
          <p:cNvPr id="8" name="Rectangle 7"/>
          <p:cNvSpPr/>
          <p:nvPr userDrawn="1"/>
        </p:nvSpPr>
        <p:spPr>
          <a:xfrm>
            <a:off x="5083215" y="2704632"/>
            <a:ext cx="2025570" cy="11913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05E79"/>
              </a:solidFill>
              <a:latin typeface="+mn-lt"/>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amp; Text - Teal">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890099" y="257176"/>
            <a:ext cx="6943302" cy="1325563"/>
          </a:xfrm>
        </p:spPr>
        <p:txBody>
          <a:bodyPr>
            <a:normAutofit/>
          </a:bodyPr>
          <a:lstStyle>
            <a:lvl1pPr>
              <a:defRPr sz="3200" b="1">
                <a:solidFill>
                  <a:schemeClr val="accent5"/>
                </a:solidFill>
              </a:defRPr>
            </a:lvl1pPr>
          </a:lstStyle>
          <a:p>
            <a:r>
              <a:rPr lang="en-US" dirty="0"/>
              <a:t>CLICK TO EDIT MASTER TITLE STYLE</a:t>
            </a:r>
          </a:p>
        </p:txBody>
      </p:sp>
      <p:cxnSp>
        <p:nvCxnSpPr>
          <p:cNvPr id="14" name="Straight Connector 13"/>
          <p:cNvCxnSpPr/>
          <p:nvPr userDrawn="1"/>
        </p:nvCxnSpPr>
        <p:spPr>
          <a:xfrm flipV="1">
            <a:off x="5027117" y="1509236"/>
            <a:ext cx="6806284" cy="1761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9351335" y="1467293"/>
            <a:ext cx="2482066" cy="78223"/>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icture Placeholder 17"/>
          <p:cNvSpPr>
            <a:spLocks noGrp="1"/>
          </p:cNvSpPr>
          <p:nvPr>
            <p:ph type="pic" sz="quarter" idx="10"/>
          </p:nvPr>
        </p:nvSpPr>
        <p:spPr>
          <a:xfrm>
            <a:off x="0" y="0"/>
            <a:ext cx="4340225" cy="6858000"/>
          </a:xfrm>
        </p:spPr>
        <p:txBody>
          <a:bodyPr/>
          <a:lstStyle/>
          <a:p>
            <a:r>
              <a:rPr lang="en-US"/>
              <a:t>Click icon to add picture</a:t>
            </a:r>
          </a:p>
        </p:txBody>
      </p:sp>
      <p:sp>
        <p:nvSpPr>
          <p:cNvPr id="19" name="Text Placeholder 11"/>
          <p:cNvSpPr>
            <a:spLocks noGrp="1"/>
          </p:cNvSpPr>
          <p:nvPr>
            <p:ph type="body" sz="quarter" idx="12"/>
          </p:nvPr>
        </p:nvSpPr>
        <p:spPr>
          <a:xfrm>
            <a:off x="4890100" y="1907476"/>
            <a:ext cx="6943302" cy="4493324"/>
          </a:xfrm>
        </p:spPr>
        <p:txBody>
          <a:bodyPr/>
          <a:lstStyle>
            <a:lvl1pPr>
              <a:buClr>
                <a:schemeClr val="accent5"/>
              </a:buClr>
              <a:defRPr>
                <a:solidFill>
                  <a:schemeClr val="tx1"/>
                </a:solidFill>
              </a:defRPr>
            </a:lvl1pPr>
            <a:lvl2pPr>
              <a:buClr>
                <a:schemeClr val="accent5"/>
              </a:buClr>
              <a:defRPr>
                <a:solidFill>
                  <a:schemeClr val="tx1"/>
                </a:solidFill>
              </a:defRPr>
            </a:lvl2pPr>
            <a:lvl3pPr>
              <a:buClr>
                <a:schemeClr val="accent5"/>
              </a:buClr>
              <a:defRPr>
                <a:solidFill>
                  <a:schemeClr val="tx1"/>
                </a:solidFill>
              </a:defRPr>
            </a:lvl3pPr>
            <a:lvl4pPr>
              <a:buClr>
                <a:schemeClr val="accent5"/>
              </a:buClr>
              <a:defRPr>
                <a:solidFill>
                  <a:schemeClr val="tx1"/>
                </a:solidFill>
              </a:defRPr>
            </a:lvl4pPr>
            <a:lvl5pPr>
              <a:buClr>
                <a:schemeClr val="accent5"/>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amp; Text - Green">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890099" y="257176"/>
            <a:ext cx="6943302" cy="1325563"/>
          </a:xfrm>
        </p:spPr>
        <p:txBody>
          <a:bodyPr>
            <a:normAutofit/>
          </a:bodyPr>
          <a:lstStyle>
            <a:lvl1pPr>
              <a:defRPr sz="3200" b="1">
                <a:solidFill>
                  <a:schemeClr val="accent4"/>
                </a:solidFill>
              </a:defRPr>
            </a:lvl1pPr>
          </a:lstStyle>
          <a:p>
            <a:r>
              <a:rPr lang="en-US" dirty="0"/>
              <a:t>CLICK TO EDIT MASTER TITLE STYLE</a:t>
            </a:r>
          </a:p>
        </p:txBody>
      </p:sp>
      <p:cxnSp>
        <p:nvCxnSpPr>
          <p:cNvPr id="14" name="Straight Connector 13"/>
          <p:cNvCxnSpPr/>
          <p:nvPr userDrawn="1"/>
        </p:nvCxnSpPr>
        <p:spPr>
          <a:xfrm flipV="1">
            <a:off x="5027117" y="1509236"/>
            <a:ext cx="6806284" cy="17612"/>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9351335" y="1467293"/>
            <a:ext cx="2482066" cy="78223"/>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icture Placeholder 17"/>
          <p:cNvSpPr>
            <a:spLocks noGrp="1"/>
          </p:cNvSpPr>
          <p:nvPr>
            <p:ph type="pic" sz="quarter" idx="10"/>
          </p:nvPr>
        </p:nvSpPr>
        <p:spPr>
          <a:xfrm>
            <a:off x="0" y="0"/>
            <a:ext cx="4340225" cy="6858000"/>
          </a:xfrm>
        </p:spPr>
        <p:txBody>
          <a:bodyPr/>
          <a:lstStyle/>
          <a:p>
            <a:r>
              <a:rPr lang="en-US"/>
              <a:t>Click icon to add picture</a:t>
            </a:r>
          </a:p>
        </p:txBody>
      </p:sp>
      <p:sp>
        <p:nvSpPr>
          <p:cNvPr id="19" name="Text Placeholder 11"/>
          <p:cNvSpPr>
            <a:spLocks noGrp="1"/>
          </p:cNvSpPr>
          <p:nvPr>
            <p:ph type="body" sz="quarter" idx="12"/>
          </p:nvPr>
        </p:nvSpPr>
        <p:spPr>
          <a:xfrm>
            <a:off x="4890100" y="1907476"/>
            <a:ext cx="6943302" cy="4493324"/>
          </a:xfrm>
        </p:spPr>
        <p:txBody>
          <a:bodyPr/>
          <a:lstStyle>
            <a:lvl1pPr>
              <a:buClr>
                <a:schemeClr val="accent2"/>
              </a:buClr>
              <a:defRPr>
                <a:solidFill>
                  <a:schemeClr val="tx1"/>
                </a:solidFill>
              </a:defRPr>
            </a:lvl1pPr>
            <a:lvl2pPr>
              <a:buClr>
                <a:schemeClr val="accent2"/>
              </a:buClr>
              <a:defRPr>
                <a:solidFill>
                  <a:schemeClr val="tx1"/>
                </a:solidFill>
              </a:defRPr>
            </a:lvl2pPr>
            <a:lvl3pPr>
              <a:buClr>
                <a:schemeClr val="accent2"/>
              </a:buClr>
              <a:defRPr>
                <a:solidFill>
                  <a:schemeClr val="tx1"/>
                </a:solidFill>
              </a:defRPr>
            </a:lvl3pPr>
            <a:lvl4pPr>
              <a:buClr>
                <a:schemeClr val="accent2"/>
              </a:buClr>
              <a:defRPr>
                <a:solidFill>
                  <a:schemeClr val="tx1"/>
                </a:solidFill>
              </a:defRPr>
            </a:lvl4pPr>
            <a:lvl5pPr>
              <a:buClr>
                <a:schemeClr val="accent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mp; Two Column - Blue">
    <p:spTree>
      <p:nvGrpSpPr>
        <p:cNvPr id="1" name=""/>
        <p:cNvGrpSpPr/>
        <p:nvPr/>
      </p:nvGrpSpPr>
      <p:grpSpPr>
        <a:xfrm>
          <a:off x="0" y="0"/>
          <a:ext cx="0" cy="0"/>
          <a:chOff x="0" y="0"/>
          <a:chExt cx="0" cy="0"/>
        </a:xfrm>
      </p:grpSpPr>
      <p:sp>
        <p:nvSpPr>
          <p:cNvPr id="16" name="Rectangle 15"/>
          <p:cNvSpPr/>
          <p:nvPr userDrawn="1"/>
        </p:nvSpPr>
        <p:spPr>
          <a:xfrm>
            <a:off x="0" y="0"/>
            <a:ext cx="12192000" cy="1609344"/>
          </a:xfrm>
          <a:prstGeom prst="rect">
            <a:avLst/>
          </a:prstGeom>
          <a:solidFill>
            <a:srgbClr val="01679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userDrawn="1"/>
        </p:nvGrpSpPr>
        <p:grpSpPr>
          <a:xfrm>
            <a:off x="-208788" y="0"/>
            <a:ext cx="12609575" cy="2174490"/>
            <a:chOff x="0" y="5043119"/>
            <a:chExt cx="12191999" cy="1814883"/>
          </a:xfrm>
        </p:grpSpPr>
        <p:pic>
          <p:nvPicPr>
            <p:cNvPr id="23" name="Picture 22"/>
            <p:cNvPicPr>
              <a:picLocks noChangeAspect="1"/>
            </p:cNvPicPr>
            <p:nvPr/>
          </p:nvPicPr>
          <p:blipFill rotWithShape="1">
            <a:blip r:embed="rId2">
              <a:alphaModFix amt="20000"/>
              <a:extLst>
                <a:ext uri="{28A0092B-C50C-407E-A947-70E740481C1C}">
                  <a14:useLocalDpi xmlns:a14="http://schemas.microsoft.com/office/drawing/2010/main" val="0"/>
                </a:ext>
              </a:extLst>
            </a:blip>
            <a:srcRect l="50000" t="7392" r="19089" b="9030"/>
            <a:stretch/>
          </p:blipFill>
          <p:spPr>
            <a:xfrm rot="5400000">
              <a:off x="2349106" y="2694015"/>
              <a:ext cx="1814881" cy="6513094"/>
            </a:xfrm>
            <a:prstGeom prst="rect">
              <a:avLst/>
            </a:prstGeom>
          </p:spPr>
        </p:pic>
        <p:pic>
          <p:nvPicPr>
            <p:cNvPr id="24" name="Picture 23"/>
            <p:cNvPicPr>
              <a:picLocks noChangeAspect="1"/>
            </p:cNvPicPr>
            <p:nvPr/>
          </p:nvPicPr>
          <p:blipFill rotWithShape="1">
            <a:blip r:embed="rId2">
              <a:alphaModFix amt="20000"/>
              <a:extLst>
                <a:ext uri="{28A0092B-C50C-407E-A947-70E740481C1C}">
                  <a14:useLocalDpi xmlns:a14="http://schemas.microsoft.com/office/drawing/2010/main" val="0"/>
                </a:ext>
              </a:extLst>
            </a:blip>
            <a:srcRect l="54597" t="31446" r="16827" b="9030"/>
            <a:stretch/>
          </p:blipFill>
          <p:spPr>
            <a:xfrm rot="5400000">
              <a:off x="8435259" y="3077812"/>
              <a:ext cx="1791433" cy="5722047"/>
            </a:xfrm>
            <a:prstGeom prst="rect">
              <a:avLst/>
            </a:prstGeom>
          </p:spPr>
        </p:pic>
      </p:grpSp>
      <p:cxnSp>
        <p:nvCxnSpPr>
          <p:cNvPr id="21" name="Straight Connector 20"/>
          <p:cNvCxnSpPr/>
          <p:nvPr userDrawn="1"/>
        </p:nvCxnSpPr>
        <p:spPr>
          <a:xfrm>
            <a:off x="6125488" y="3178428"/>
            <a:ext cx="0" cy="312725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8" name="Title 1"/>
          <p:cNvSpPr>
            <a:spLocks noGrp="1"/>
          </p:cNvSpPr>
          <p:nvPr>
            <p:ph type="title" hasCustomPrompt="1"/>
          </p:nvPr>
        </p:nvSpPr>
        <p:spPr>
          <a:xfrm>
            <a:off x="656023" y="246594"/>
            <a:ext cx="10515600" cy="1325563"/>
          </a:xfrm>
        </p:spPr>
        <p:txBody>
          <a:bodyPr>
            <a:normAutofit/>
          </a:bodyPr>
          <a:lstStyle>
            <a:lvl1pPr>
              <a:defRPr sz="3600" b="1">
                <a:solidFill>
                  <a:schemeClr val="bg1"/>
                </a:solidFill>
              </a:defRPr>
            </a:lvl1pPr>
          </a:lstStyle>
          <a:p>
            <a:r>
              <a:rPr lang="en-US" dirty="0"/>
              <a:t>CLICK TO EDIT MASTER TITLE STYLE</a:t>
            </a:r>
          </a:p>
        </p:txBody>
      </p:sp>
      <p:sp>
        <p:nvSpPr>
          <p:cNvPr id="29" name="Text Placeholder 10"/>
          <p:cNvSpPr>
            <a:spLocks noGrp="1"/>
          </p:cNvSpPr>
          <p:nvPr>
            <p:ph type="body" sz="quarter" idx="10"/>
          </p:nvPr>
        </p:nvSpPr>
        <p:spPr>
          <a:xfrm>
            <a:off x="656022" y="1903943"/>
            <a:ext cx="10820015" cy="500063"/>
          </a:xfrm>
        </p:spPr>
        <p:txBody>
          <a:bodyPr/>
          <a:lstStyle>
            <a:lvl1pPr marL="0" indent="0">
              <a:buNone/>
              <a:defRPr b="1">
                <a:solidFill>
                  <a:schemeClr val="accent3"/>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0" name="Text Placeholder 11"/>
          <p:cNvSpPr>
            <a:spLocks noGrp="1"/>
          </p:cNvSpPr>
          <p:nvPr>
            <p:ph type="body" sz="quarter" idx="12"/>
          </p:nvPr>
        </p:nvSpPr>
        <p:spPr>
          <a:xfrm>
            <a:off x="656021" y="2479149"/>
            <a:ext cx="10820015" cy="521171"/>
          </a:xfrm>
        </p:spPr>
        <p:txBody>
          <a:bodyPr>
            <a:normAutofit/>
          </a:bodyPr>
          <a:lstStyle>
            <a:lvl1pPr marL="0" indent="0">
              <a:buClr>
                <a:schemeClr val="accent3"/>
              </a:buClr>
              <a:buNone/>
              <a:defRPr sz="2400">
                <a:solidFill>
                  <a:schemeClr val="tx1"/>
                </a:solidFill>
              </a:defRPr>
            </a:lvl1pPr>
            <a:lvl2pPr marL="457200" indent="0">
              <a:buClr>
                <a:schemeClr val="accent3"/>
              </a:buClr>
              <a:buNone/>
              <a:defRPr>
                <a:solidFill>
                  <a:schemeClr val="tx1"/>
                </a:solidFill>
              </a:defRPr>
            </a:lvl2pPr>
            <a:lvl3pPr marL="914400" indent="0">
              <a:buClr>
                <a:schemeClr val="accent3"/>
              </a:buClr>
              <a:buNone/>
              <a:defRPr>
                <a:solidFill>
                  <a:schemeClr val="tx1"/>
                </a:solidFill>
              </a:defRPr>
            </a:lvl3pPr>
            <a:lvl4pPr marL="1371600" indent="0">
              <a:buClr>
                <a:schemeClr val="accent3"/>
              </a:buClr>
              <a:buNone/>
              <a:defRPr>
                <a:solidFill>
                  <a:schemeClr val="tx1"/>
                </a:solidFill>
              </a:defRPr>
            </a:lvl4pPr>
            <a:lvl5pPr marL="1828800" indent="0">
              <a:buClr>
                <a:schemeClr val="accent3"/>
              </a:buClr>
              <a:buNone/>
              <a:defRPr>
                <a:solidFill>
                  <a:schemeClr val="tx1"/>
                </a:solidFill>
              </a:defRPr>
            </a:lvl5pPr>
          </a:lstStyle>
          <a:p>
            <a:pPr lvl="0"/>
            <a:r>
              <a:rPr lang="en-US"/>
              <a:t>Click to edit Master text styles</a:t>
            </a:r>
          </a:p>
        </p:txBody>
      </p:sp>
      <p:sp>
        <p:nvSpPr>
          <p:cNvPr id="31" name="Text Placeholder 10"/>
          <p:cNvSpPr>
            <a:spLocks noGrp="1"/>
          </p:cNvSpPr>
          <p:nvPr>
            <p:ph type="body" sz="quarter" idx="13"/>
          </p:nvPr>
        </p:nvSpPr>
        <p:spPr>
          <a:xfrm>
            <a:off x="656022" y="3358502"/>
            <a:ext cx="4661045" cy="605076"/>
          </a:xfrm>
        </p:spPr>
        <p:txBody>
          <a:bodyPr>
            <a:normAutofit/>
          </a:bodyPr>
          <a:lstStyle>
            <a:lvl1pPr marL="0" indent="0">
              <a:buNone/>
              <a:defRPr sz="2400" b="1">
                <a:solidFill>
                  <a:schemeClr val="accent3"/>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2" name="Text Placeholder 11"/>
          <p:cNvSpPr>
            <a:spLocks noGrp="1"/>
          </p:cNvSpPr>
          <p:nvPr>
            <p:ph type="body" sz="quarter" idx="14"/>
          </p:nvPr>
        </p:nvSpPr>
        <p:spPr>
          <a:xfrm>
            <a:off x="656022" y="4066959"/>
            <a:ext cx="4661046" cy="2238723"/>
          </a:xfrm>
        </p:spPr>
        <p:txBody>
          <a:bodyPr>
            <a:normAutofit/>
          </a:bodyPr>
          <a:lstStyle>
            <a:lvl1pPr>
              <a:buClr>
                <a:schemeClr val="accent3"/>
              </a:buClr>
              <a:defRPr sz="2400">
                <a:solidFill>
                  <a:schemeClr val="tx1"/>
                </a:solidFill>
              </a:defRPr>
            </a:lvl1pPr>
            <a:lvl2pPr>
              <a:buClr>
                <a:schemeClr val="accent3"/>
              </a:buClr>
              <a:defRPr sz="2400">
                <a:solidFill>
                  <a:schemeClr val="tx1"/>
                </a:solidFill>
              </a:defRPr>
            </a:lvl2pPr>
            <a:lvl3pPr>
              <a:buClr>
                <a:schemeClr val="accent3"/>
              </a:buClr>
              <a:defRPr sz="2400">
                <a:solidFill>
                  <a:schemeClr val="tx1"/>
                </a:solidFill>
              </a:defRPr>
            </a:lvl3pPr>
            <a:lvl4pPr>
              <a:buClr>
                <a:schemeClr val="accent3"/>
              </a:buClr>
              <a:defRPr sz="2400">
                <a:solidFill>
                  <a:schemeClr val="tx1"/>
                </a:solidFill>
              </a:defRPr>
            </a:lvl4pPr>
            <a:lvl5pPr>
              <a:buClr>
                <a:schemeClr val="accent3"/>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3" name="Text Placeholder 10"/>
          <p:cNvSpPr>
            <a:spLocks noGrp="1"/>
          </p:cNvSpPr>
          <p:nvPr>
            <p:ph type="body" sz="quarter" idx="15"/>
          </p:nvPr>
        </p:nvSpPr>
        <p:spPr>
          <a:xfrm>
            <a:off x="6814990" y="3358502"/>
            <a:ext cx="4661045" cy="605076"/>
          </a:xfrm>
        </p:spPr>
        <p:txBody>
          <a:bodyPr>
            <a:normAutofit/>
          </a:bodyPr>
          <a:lstStyle>
            <a:lvl1pPr marL="0" indent="0">
              <a:buNone/>
              <a:defRPr sz="2400" b="1">
                <a:solidFill>
                  <a:schemeClr val="accent3"/>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4" name="Text Placeholder 11"/>
          <p:cNvSpPr>
            <a:spLocks noGrp="1"/>
          </p:cNvSpPr>
          <p:nvPr>
            <p:ph type="body" sz="quarter" idx="16"/>
          </p:nvPr>
        </p:nvSpPr>
        <p:spPr>
          <a:xfrm>
            <a:off x="6814990" y="4066959"/>
            <a:ext cx="4661046" cy="2238723"/>
          </a:xfrm>
        </p:spPr>
        <p:txBody>
          <a:bodyPr>
            <a:normAutofit/>
          </a:bodyPr>
          <a:lstStyle>
            <a:lvl1pPr>
              <a:buClr>
                <a:schemeClr val="accent3"/>
              </a:buClr>
              <a:defRPr sz="2400">
                <a:solidFill>
                  <a:schemeClr val="tx1"/>
                </a:solidFill>
              </a:defRPr>
            </a:lvl1pPr>
            <a:lvl2pPr>
              <a:buClr>
                <a:schemeClr val="accent3"/>
              </a:buClr>
              <a:defRPr sz="2400">
                <a:solidFill>
                  <a:schemeClr val="tx1"/>
                </a:solidFill>
              </a:defRPr>
            </a:lvl2pPr>
            <a:lvl3pPr>
              <a:buClr>
                <a:schemeClr val="accent3"/>
              </a:buClr>
              <a:defRPr sz="2400">
                <a:solidFill>
                  <a:schemeClr val="tx1"/>
                </a:solidFill>
              </a:defRPr>
            </a:lvl3pPr>
            <a:lvl4pPr>
              <a:buClr>
                <a:schemeClr val="accent3"/>
              </a:buClr>
              <a:defRPr sz="2400">
                <a:solidFill>
                  <a:schemeClr val="tx1"/>
                </a:solidFill>
              </a:defRPr>
            </a:lvl4pPr>
            <a:lvl5pPr>
              <a:buClr>
                <a:schemeClr val="accent3"/>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mp; Two Column - Purple">
    <p:spTree>
      <p:nvGrpSpPr>
        <p:cNvPr id="1" name=""/>
        <p:cNvGrpSpPr/>
        <p:nvPr/>
      </p:nvGrpSpPr>
      <p:grpSpPr>
        <a:xfrm>
          <a:off x="0" y="0"/>
          <a:ext cx="0" cy="0"/>
          <a:chOff x="0" y="0"/>
          <a:chExt cx="0" cy="0"/>
        </a:xfrm>
      </p:grpSpPr>
      <p:sp>
        <p:nvSpPr>
          <p:cNvPr id="16" name="Rectangle 15"/>
          <p:cNvSpPr/>
          <p:nvPr userDrawn="1"/>
        </p:nvSpPr>
        <p:spPr>
          <a:xfrm>
            <a:off x="0" y="0"/>
            <a:ext cx="12192000" cy="160934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userDrawn="1"/>
        </p:nvGrpSpPr>
        <p:grpSpPr>
          <a:xfrm>
            <a:off x="-208788" y="0"/>
            <a:ext cx="12609575" cy="2174490"/>
            <a:chOff x="0" y="5043119"/>
            <a:chExt cx="12191999" cy="1814883"/>
          </a:xfrm>
        </p:grpSpPr>
        <p:pic>
          <p:nvPicPr>
            <p:cNvPr id="23" name="Picture 22"/>
            <p:cNvPicPr>
              <a:picLocks noChangeAspect="1"/>
            </p:cNvPicPr>
            <p:nvPr/>
          </p:nvPicPr>
          <p:blipFill rotWithShape="1">
            <a:blip r:embed="rId2">
              <a:alphaModFix amt="20000"/>
              <a:extLst>
                <a:ext uri="{28A0092B-C50C-407E-A947-70E740481C1C}">
                  <a14:useLocalDpi xmlns:a14="http://schemas.microsoft.com/office/drawing/2010/main" val="0"/>
                </a:ext>
              </a:extLst>
            </a:blip>
            <a:srcRect l="50000" t="7392" r="19089" b="9030"/>
            <a:stretch/>
          </p:blipFill>
          <p:spPr>
            <a:xfrm rot="5400000">
              <a:off x="2349106" y="2694015"/>
              <a:ext cx="1814881" cy="6513094"/>
            </a:xfrm>
            <a:prstGeom prst="rect">
              <a:avLst/>
            </a:prstGeom>
          </p:spPr>
        </p:pic>
        <p:pic>
          <p:nvPicPr>
            <p:cNvPr id="24" name="Picture 23"/>
            <p:cNvPicPr>
              <a:picLocks noChangeAspect="1"/>
            </p:cNvPicPr>
            <p:nvPr/>
          </p:nvPicPr>
          <p:blipFill rotWithShape="1">
            <a:blip r:embed="rId2">
              <a:alphaModFix amt="20000"/>
              <a:extLst>
                <a:ext uri="{28A0092B-C50C-407E-A947-70E740481C1C}">
                  <a14:useLocalDpi xmlns:a14="http://schemas.microsoft.com/office/drawing/2010/main" val="0"/>
                </a:ext>
              </a:extLst>
            </a:blip>
            <a:srcRect l="54597" t="31446" r="16827" b="9030"/>
            <a:stretch/>
          </p:blipFill>
          <p:spPr>
            <a:xfrm rot="5400000">
              <a:off x="8435259" y="3077812"/>
              <a:ext cx="1791433" cy="5722047"/>
            </a:xfrm>
            <a:prstGeom prst="rect">
              <a:avLst/>
            </a:prstGeom>
          </p:spPr>
        </p:pic>
      </p:grpSp>
      <p:cxnSp>
        <p:nvCxnSpPr>
          <p:cNvPr id="21" name="Straight Connector 20"/>
          <p:cNvCxnSpPr/>
          <p:nvPr userDrawn="1"/>
        </p:nvCxnSpPr>
        <p:spPr>
          <a:xfrm>
            <a:off x="6125488" y="3178428"/>
            <a:ext cx="0" cy="312725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8" name="Title 1"/>
          <p:cNvSpPr>
            <a:spLocks noGrp="1"/>
          </p:cNvSpPr>
          <p:nvPr>
            <p:ph type="title" hasCustomPrompt="1"/>
          </p:nvPr>
        </p:nvSpPr>
        <p:spPr>
          <a:xfrm>
            <a:off x="656023" y="246594"/>
            <a:ext cx="10515600" cy="1325563"/>
          </a:xfrm>
        </p:spPr>
        <p:txBody>
          <a:bodyPr>
            <a:normAutofit/>
          </a:bodyPr>
          <a:lstStyle>
            <a:lvl1pPr>
              <a:defRPr sz="3600" b="1">
                <a:solidFill>
                  <a:schemeClr val="bg1"/>
                </a:solidFill>
              </a:defRPr>
            </a:lvl1pPr>
          </a:lstStyle>
          <a:p>
            <a:r>
              <a:rPr lang="en-US" dirty="0"/>
              <a:t>CLICK TO EDIT MASTER TITLE STYLE</a:t>
            </a:r>
          </a:p>
        </p:txBody>
      </p:sp>
      <p:sp>
        <p:nvSpPr>
          <p:cNvPr id="29" name="Text Placeholder 10"/>
          <p:cNvSpPr>
            <a:spLocks noGrp="1"/>
          </p:cNvSpPr>
          <p:nvPr>
            <p:ph type="body" sz="quarter" idx="10"/>
          </p:nvPr>
        </p:nvSpPr>
        <p:spPr>
          <a:xfrm>
            <a:off x="656022" y="1903943"/>
            <a:ext cx="10820015" cy="500063"/>
          </a:xfrm>
        </p:spPr>
        <p:txBody>
          <a:bodyPr/>
          <a:lstStyle>
            <a:lvl1pPr marL="0" indent="0">
              <a:buNone/>
              <a:defRPr b="1">
                <a:solidFill>
                  <a:schemeClr val="accent1"/>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0" name="Text Placeholder 11"/>
          <p:cNvSpPr>
            <a:spLocks noGrp="1"/>
          </p:cNvSpPr>
          <p:nvPr>
            <p:ph type="body" sz="quarter" idx="12"/>
          </p:nvPr>
        </p:nvSpPr>
        <p:spPr>
          <a:xfrm>
            <a:off x="656021" y="2479149"/>
            <a:ext cx="10820015" cy="521171"/>
          </a:xfrm>
        </p:spPr>
        <p:txBody>
          <a:bodyPr>
            <a:normAutofit/>
          </a:bodyPr>
          <a:lstStyle>
            <a:lvl1pPr marL="0" indent="0">
              <a:buClr>
                <a:schemeClr val="accent3"/>
              </a:buClr>
              <a:buNone/>
              <a:defRPr sz="2400">
                <a:solidFill>
                  <a:schemeClr val="tx1"/>
                </a:solidFill>
              </a:defRPr>
            </a:lvl1pPr>
            <a:lvl2pPr marL="457200" indent="0">
              <a:buClr>
                <a:schemeClr val="accent3"/>
              </a:buClr>
              <a:buNone/>
              <a:defRPr>
                <a:solidFill>
                  <a:schemeClr val="tx1"/>
                </a:solidFill>
              </a:defRPr>
            </a:lvl2pPr>
            <a:lvl3pPr marL="914400" indent="0">
              <a:buClr>
                <a:schemeClr val="accent3"/>
              </a:buClr>
              <a:buNone/>
              <a:defRPr>
                <a:solidFill>
                  <a:schemeClr val="tx1"/>
                </a:solidFill>
              </a:defRPr>
            </a:lvl3pPr>
            <a:lvl4pPr marL="1371600" indent="0">
              <a:buClr>
                <a:schemeClr val="accent3"/>
              </a:buClr>
              <a:buNone/>
              <a:defRPr>
                <a:solidFill>
                  <a:schemeClr val="tx1"/>
                </a:solidFill>
              </a:defRPr>
            </a:lvl4pPr>
            <a:lvl5pPr marL="1828800" indent="0">
              <a:buClr>
                <a:schemeClr val="accent3"/>
              </a:buClr>
              <a:buNone/>
              <a:defRPr>
                <a:solidFill>
                  <a:schemeClr val="tx1"/>
                </a:solidFill>
              </a:defRPr>
            </a:lvl5pPr>
          </a:lstStyle>
          <a:p>
            <a:pPr lvl="0"/>
            <a:r>
              <a:rPr lang="en-US"/>
              <a:t>Click to edit Master text styles</a:t>
            </a:r>
          </a:p>
        </p:txBody>
      </p:sp>
      <p:sp>
        <p:nvSpPr>
          <p:cNvPr id="31" name="Text Placeholder 10"/>
          <p:cNvSpPr>
            <a:spLocks noGrp="1"/>
          </p:cNvSpPr>
          <p:nvPr>
            <p:ph type="body" sz="quarter" idx="13"/>
          </p:nvPr>
        </p:nvSpPr>
        <p:spPr>
          <a:xfrm>
            <a:off x="656022" y="3358502"/>
            <a:ext cx="4661045" cy="605076"/>
          </a:xfrm>
        </p:spPr>
        <p:txBody>
          <a:bodyPr>
            <a:normAutofit/>
          </a:bodyPr>
          <a:lstStyle>
            <a:lvl1pPr marL="0" indent="0">
              <a:buNone/>
              <a:defRPr sz="2400" b="1">
                <a:solidFill>
                  <a:schemeClr val="accent1"/>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2" name="Text Placeholder 11"/>
          <p:cNvSpPr>
            <a:spLocks noGrp="1"/>
          </p:cNvSpPr>
          <p:nvPr>
            <p:ph type="body" sz="quarter" idx="14"/>
          </p:nvPr>
        </p:nvSpPr>
        <p:spPr>
          <a:xfrm>
            <a:off x="656022" y="4066959"/>
            <a:ext cx="4661046" cy="2238723"/>
          </a:xfrm>
        </p:spPr>
        <p:txBody>
          <a:bodyPr>
            <a:normAutofit/>
          </a:bodyPr>
          <a:lstStyle>
            <a:lvl1pPr>
              <a:buClr>
                <a:schemeClr val="accent1"/>
              </a:buClr>
              <a:defRPr sz="2400">
                <a:solidFill>
                  <a:schemeClr val="tx1"/>
                </a:solidFill>
              </a:defRPr>
            </a:lvl1pPr>
            <a:lvl2pPr>
              <a:buClr>
                <a:schemeClr val="accent1"/>
              </a:buClr>
              <a:defRPr sz="2400">
                <a:solidFill>
                  <a:schemeClr val="tx1"/>
                </a:solidFill>
              </a:defRPr>
            </a:lvl2pPr>
            <a:lvl3pPr>
              <a:buClr>
                <a:schemeClr val="accent1"/>
              </a:buClr>
              <a:defRPr sz="2400">
                <a:solidFill>
                  <a:schemeClr val="tx1"/>
                </a:solidFill>
              </a:defRPr>
            </a:lvl3pPr>
            <a:lvl4pPr>
              <a:buClr>
                <a:schemeClr val="accent1"/>
              </a:buClr>
              <a:defRPr sz="2400">
                <a:solidFill>
                  <a:schemeClr val="tx1"/>
                </a:solidFill>
              </a:defRPr>
            </a:lvl4pPr>
            <a:lvl5pPr>
              <a:buClr>
                <a:schemeClr val="accent1"/>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3" name="Text Placeholder 10"/>
          <p:cNvSpPr>
            <a:spLocks noGrp="1"/>
          </p:cNvSpPr>
          <p:nvPr>
            <p:ph type="body" sz="quarter" idx="15"/>
          </p:nvPr>
        </p:nvSpPr>
        <p:spPr>
          <a:xfrm>
            <a:off x="6814990" y="3358502"/>
            <a:ext cx="4661045" cy="605076"/>
          </a:xfrm>
        </p:spPr>
        <p:txBody>
          <a:bodyPr>
            <a:normAutofit/>
          </a:bodyPr>
          <a:lstStyle>
            <a:lvl1pPr marL="0" indent="0">
              <a:buNone/>
              <a:defRPr sz="2400" b="1">
                <a:solidFill>
                  <a:schemeClr val="accent1"/>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4" name="Text Placeholder 11"/>
          <p:cNvSpPr>
            <a:spLocks noGrp="1"/>
          </p:cNvSpPr>
          <p:nvPr>
            <p:ph type="body" sz="quarter" idx="16"/>
          </p:nvPr>
        </p:nvSpPr>
        <p:spPr>
          <a:xfrm>
            <a:off x="6814990" y="4066959"/>
            <a:ext cx="4661046" cy="2238723"/>
          </a:xfrm>
        </p:spPr>
        <p:txBody>
          <a:bodyPr>
            <a:normAutofit/>
          </a:bodyPr>
          <a:lstStyle>
            <a:lvl1pPr>
              <a:buClr>
                <a:schemeClr val="accent1"/>
              </a:buClr>
              <a:defRPr sz="2400">
                <a:solidFill>
                  <a:schemeClr val="tx1"/>
                </a:solidFill>
              </a:defRPr>
            </a:lvl1pPr>
            <a:lvl2pPr>
              <a:buClr>
                <a:schemeClr val="accent1"/>
              </a:buClr>
              <a:defRPr sz="2400">
                <a:solidFill>
                  <a:schemeClr val="tx1"/>
                </a:solidFill>
              </a:defRPr>
            </a:lvl2pPr>
            <a:lvl3pPr>
              <a:buClr>
                <a:schemeClr val="accent1"/>
              </a:buClr>
              <a:defRPr sz="2400">
                <a:solidFill>
                  <a:schemeClr val="tx1"/>
                </a:solidFill>
              </a:defRPr>
            </a:lvl3pPr>
            <a:lvl4pPr>
              <a:buClr>
                <a:schemeClr val="accent1"/>
              </a:buClr>
              <a:defRPr sz="2400">
                <a:solidFill>
                  <a:schemeClr val="tx1"/>
                </a:solidFill>
              </a:defRPr>
            </a:lvl4pPr>
            <a:lvl5pPr>
              <a:buClr>
                <a:schemeClr val="accent1"/>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mp; Two Column - Teal">
    <p:spTree>
      <p:nvGrpSpPr>
        <p:cNvPr id="1" name=""/>
        <p:cNvGrpSpPr/>
        <p:nvPr/>
      </p:nvGrpSpPr>
      <p:grpSpPr>
        <a:xfrm>
          <a:off x="0" y="0"/>
          <a:ext cx="0" cy="0"/>
          <a:chOff x="0" y="0"/>
          <a:chExt cx="0" cy="0"/>
        </a:xfrm>
      </p:grpSpPr>
      <p:sp>
        <p:nvSpPr>
          <p:cNvPr id="16" name="Rectangle 15"/>
          <p:cNvSpPr/>
          <p:nvPr userDrawn="1"/>
        </p:nvSpPr>
        <p:spPr>
          <a:xfrm>
            <a:off x="0" y="0"/>
            <a:ext cx="12192000" cy="160934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userDrawn="1"/>
        </p:nvGrpSpPr>
        <p:grpSpPr>
          <a:xfrm>
            <a:off x="-208788" y="0"/>
            <a:ext cx="12609575" cy="2174490"/>
            <a:chOff x="0" y="5043119"/>
            <a:chExt cx="12191999" cy="1814883"/>
          </a:xfrm>
        </p:grpSpPr>
        <p:pic>
          <p:nvPicPr>
            <p:cNvPr id="23" name="Picture 22"/>
            <p:cNvPicPr>
              <a:picLocks noChangeAspect="1"/>
            </p:cNvPicPr>
            <p:nvPr/>
          </p:nvPicPr>
          <p:blipFill rotWithShape="1">
            <a:blip r:embed="rId2">
              <a:alphaModFix amt="20000"/>
              <a:extLst>
                <a:ext uri="{28A0092B-C50C-407E-A947-70E740481C1C}">
                  <a14:useLocalDpi xmlns:a14="http://schemas.microsoft.com/office/drawing/2010/main" val="0"/>
                </a:ext>
              </a:extLst>
            </a:blip>
            <a:srcRect l="50000" t="7392" r="19089" b="9030"/>
            <a:stretch/>
          </p:blipFill>
          <p:spPr>
            <a:xfrm rot="5400000">
              <a:off x="2349106" y="2694015"/>
              <a:ext cx="1814881" cy="6513094"/>
            </a:xfrm>
            <a:prstGeom prst="rect">
              <a:avLst/>
            </a:prstGeom>
          </p:spPr>
        </p:pic>
        <p:pic>
          <p:nvPicPr>
            <p:cNvPr id="24" name="Picture 23"/>
            <p:cNvPicPr>
              <a:picLocks noChangeAspect="1"/>
            </p:cNvPicPr>
            <p:nvPr/>
          </p:nvPicPr>
          <p:blipFill rotWithShape="1">
            <a:blip r:embed="rId2">
              <a:alphaModFix amt="20000"/>
              <a:extLst>
                <a:ext uri="{28A0092B-C50C-407E-A947-70E740481C1C}">
                  <a14:useLocalDpi xmlns:a14="http://schemas.microsoft.com/office/drawing/2010/main" val="0"/>
                </a:ext>
              </a:extLst>
            </a:blip>
            <a:srcRect l="54597" t="31446" r="16827" b="9030"/>
            <a:stretch/>
          </p:blipFill>
          <p:spPr>
            <a:xfrm rot="5400000">
              <a:off x="8435259" y="3077812"/>
              <a:ext cx="1791433" cy="5722047"/>
            </a:xfrm>
            <a:prstGeom prst="rect">
              <a:avLst/>
            </a:prstGeom>
          </p:spPr>
        </p:pic>
      </p:grpSp>
      <p:cxnSp>
        <p:nvCxnSpPr>
          <p:cNvPr id="21" name="Straight Connector 20"/>
          <p:cNvCxnSpPr/>
          <p:nvPr userDrawn="1"/>
        </p:nvCxnSpPr>
        <p:spPr>
          <a:xfrm>
            <a:off x="6125488" y="3178428"/>
            <a:ext cx="0" cy="312725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8" name="Title 1"/>
          <p:cNvSpPr>
            <a:spLocks noGrp="1"/>
          </p:cNvSpPr>
          <p:nvPr>
            <p:ph type="title" hasCustomPrompt="1"/>
          </p:nvPr>
        </p:nvSpPr>
        <p:spPr>
          <a:xfrm>
            <a:off x="656023" y="246594"/>
            <a:ext cx="10515600" cy="1325563"/>
          </a:xfrm>
        </p:spPr>
        <p:txBody>
          <a:bodyPr>
            <a:normAutofit/>
          </a:bodyPr>
          <a:lstStyle>
            <a:lvl1pPr>
              <a:defRPr sz="3600" b="1">
                <a:solidFill>
                  <a:schemeClr val="bg1"/>
                </a:solidFill>
              </a:defRPr>
            </a:lvl1pPr>
          </a:lstStyle>
          <a:p>
            <a:r>
              <a:rPr lang="en-US" dirty="0"/>
              <a:t>CLICK TO EDIT MASTER TITLE STYLE</a:t>
            </a:r>
          </a:p>
        </p:txBody>
      </p:sp>
      <p:sp>
        <p:nvSpPr>
          <p:cNvPr id="29" name="Text Placeholder 10"/>
          <p:cNvSpPr>
            <a:spLocks noGrp="1"/>
          </p:cNvSpPr>
          <p:nvPr>
            <p:ph type="body" sz="quarter" idx="10"/>
          </p:nvPr>
        </p:nvSpPr>
        <p:spPr>
          <a:xfrm>
            <a:off x="656022" y="1903943"/>
            <a:ext cx="10820015" cy="500063"/>
          </a:xfrm>
        </p:spPr>
        <p:txBody>
          <a:bodyPr/>
          <a:lstStyle>
            <a:lvl1pPr marL="0" indent="0">
              <a:buNone/>
              <a:defRPr b="1">
                <a:solidFill>
                  <a:schemeClr val="accent6"/>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0" name="Text Placeholder 11"/>
          <p:cNvSpPr>
            <a:spLocks noGrp="1"/>
          </p:cNvSpPr>
          <p:nvPr>
            <p:ph type="body" sz="quarter" idx="12"/>
          </p:nvPr>
        </p:nvSpPr>
        <p:spPr>
          <a:xfrm>
            <a:off x="656021" y="2479149"/>
            <a:ext cx="10820015" cy="521171"/>
          </a:xfrm>
        </p:spPr>
        <p:txBody>
          <a:bodyPr>
            <a:normAutofit/>
          </a:bodyPr>
          <a:lstStyle>
            <a:lvl1pPr marL="0" indent="0">
              <a:buClr>
                <a:schemeClr val="accent3"/>
              </a:buClr>
              <a:buNone/>
              <a:defRPr sz="2400">
                <a:solidFill>
                  <a:schemeClr val="tx1"/>
                </a:solidFill>
              </a:defRPr>
            </a:lvl1pPr>
            <a:lvl2pPr marL="457200" indent="0">
              <a:buClr>
                <a:schemeClr val="accent3"/>
              </a:buClr>
              <a:buNone/>
              <a:defRPr>
                <a:solidFill>
                  <a:schemeClr val="tx1"/>
                </a:solidFill>
              </a:defRPr>
            </a:lvl2pPr>
            <a:lvl3pPr marL="914400" indent="0">
              <a:buClr>
                <a:schemeClr val="accent3"/>
              </a:buClr>
              <a:buNone/>
              <a:defRPr>
                <a:solidFill>
                  <a:schemeClr val="tx1"/>
                </a:solidFill>
              </a:defRPr>
            </a:lvl3pPr>
            <a:lvl4pPr marL="1371600" indent="0">
              <a:buClr>
                <a:schemeClr val="accent3"/>
              </a:buClr>
              <a:buNone/>
              <a:defRPr>
                <a:solidFill>
                  <a:schemeClr val="tx1"/>
                </a:solidFill>
              </a:defRPr>
            </a:lvl4pPr>
            <a:lvl5pPr marL="1828800" indent="0">
              <a:buClr>
                <a:schemeClr val="accent3"/>
              </a:buClr>
              <a:buNone/>
              <a:defRPr>
                <a:solidFill>
                  <a:schemeClr val="tx1"/>
                </a:solidFill>
              </a:defRPr>
            </a:lvl5pPr>
          </a:lstStyle>
          <a:p>
            <a:pPr lvl="0"/>
            <a:r>
              <a:rPr lang="en-US"/>
              <a:t>Click to edit Master text styles</a:t>
            </a:r>
          </a:p>
        </p:txBody>
      </p:sp>
      <p:sp>
        <p:nvSpPr>
          <p:cNvPr id="31" name="Text Placeholder 10"/>
          <p:cNvSpPr>
            <a:spLocks noGrp="1"/>
          </p:cNvSpPr>
          <p:nvPr>
            <p:ph type="body" sz="quarter" idx="13"/>
          </p:nvPr>
        </p:nvSpPr>
        <p:spPr>
          <a:xfrm>
            <a:off x="656022" y="3358502"/>
            <a:ext cx="4661045" cy="605076"/>
          </a:xfrm>
        </p:spPr>
        <p:txBody>
          <a:bodyPr>
            <a:normAutofit/>
          </a:bodyPr>
          <a:lstStyle>
            <a:lvl1pPr marL="0" indent="0">
              <a:buNone/>
              <a:defRPr sz="2400" b="1">
                <a:solidFill>
                  <a:schemeClr val="accent6"/>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2" name="Text Placeholder 11"/>
          <p:cNvSpPr>
            <a:spLocks noGrp="1"/>
          </p:cNvSpPr>
          <p:nvPr>
            <p:ph type="body" sz="quarter" idx="14"/>
          </p:nvPr>
        </p:nvSpPr>
        <p:spPr>
          <a:xfrm>
            <a:off x="656022" y="4066959"/>
            <a:ext cx="4661046" cy="2238723"/>
          </a:xfrm>
        </p:spPr>
        <p:txBody>
          <a:bodyPr>
            <a:normAutofit/>
          </a:bodyPr>
          <a:lstStyle>
            <a:lvl1pPr>
              <a:buClr>
                <a:schemeClr val="accent6"/>
              </a:buClr>
              <a:defRPr sz="2400">
                <a:solidFill>
                  <a:schemeClr val="tx1"/>
                </a:solidFill>
              </a:defRPr>
            </a:lvl1pPr>
            <a:lvl2pPr>
              <a:buClr>
                <a:schemeClr val="accent6"/>
              </a:buClr>
              <a:defRPr sz="2400">
                <a:solidFill>
                  <a:schemeClr val="tx1"/>
                </a:solidFill>
              </a:defRPr>
            </a:lvl2pPr>
            <a:lvl3pPr>
              <a:buClr>
                <a:schemeClr val="accent6"/>
              </a:buClr>
              <a:defRPr sz="2400">
                <a:solidFill>
                  <a:schemeClr val="tx1"/>
                </a:solidFill>
              </a:defRPr>
            </a:lvl3pPr>
            <a:lvl4pPr>
              <a:buClr>
                <a:schemeClr val="accent6"/>
              </a:buClr>
              <a:defRPr sz="2400">
                <a:solidFill>
                  <a:schemeClr val="tx1"/>
                </a:solidFill>
              </a:defRPr>
            </a:lvl4pPr>
            <a:lvl5pPr>
              <a:buClr>
                <a:schemeClr val="accent6"/>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3" name="Text Placeholder 10"/>
          <p:cNvSpPr>
            <a:spLocks noGrp="1"/>
          </p:cNvSpPr>
          <p:nvPr>
            <p:ph type="body" sz="quarter" idx="15"/>
          </p:nvPr>
        </p:nvSpPr>
        <p:spPr>
          <a:xfrm>
            <a:off x="6814990" y="3358502"/>
            <a:ext cx="4661045" cy="605076"/>
          </a:xfrm>
        </p:spPr>
        <p:txBody>
          <a:bodyPr>
            <a:normAutofit/>
          </a:bodyPr>
          <a:lstStyle>
            <a:lvl1pPr marL="0" indent="0">
              <a:buNone/>
              <a:defRPr sz="2400" b="1">
                <a:solidFill>
                  <a:schemeClr val="accent6"/>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4" name="Text Placeholder 11"/>
          <p:cNvSpPr>
            <a:spLocks noGrp="1"/>
          </p:cNvSpPr>
          <p:nvPr>
            <p:ph type="body" sz="quarter" idx="16"/>
          </p:nvPr>
        </p:nvSpPr>
        <p:spPr>
          <a:xfrm>
            <a:off x="6814990" y="4066959"/>
            <a:ext cx="4661046" cy="2238723"/>
          </a:xfrm>
        </p:spPr>
        <p:txBody>
          <a:bodyPr>
            <a:normAutofit/>
          </a:bodyPr>
          <a:lstStyle>
            <a:lvl1pPr>
              <a:buClr>
                <a:schemeClr val="accent6"/>
              </a:buClr>
              <a:defRPr sz="2400">
                <a:solidFill>
                  <a:schemeClr val="tx1"/>
                </a:solidFill>
              </a:defRPr>
            </a:lvl1pPr>
            <a:lvl2pPr>
              <a:buClr>
                <a:schemeClr val="accent6"/>
              </a:buClr>
              <a:defRPr sz="2400">
                <a:solidFill>
                  <a:schemeClr val="tx1"/>
                </a:solidFill>
              </a:defRPr>
            </a:lvl2pPr>
            <a:lvl3pPr>
              <a:buClr>
                <a:schemeClr val="accent6"/>
              </a:buClr>
              <a:defRPr sz="2400">
                <a:solidFill>
                  <a:schemeClr val="tx1"/>
                </a:solidFill>
              </a:defRPr>
            </a:lvl3pPr>
            <a:lvl4pPr>
              <a:buClr>
                <a:schemeClr val="accent6"/>
              </a:buClr>
              <a:defRPr sz="2400">
                <a:solidFill>
                  <a:schemeClr val="tx1"/>
                </a:solidFill>
              </a:defRPr>
            </a:lvl4pPr>
            <a:lvl5pPr>
              <a:buClr>
                <a:schemeClr val="accent6"/>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mp; Two Column - Green">
    <p:spTree>
      <p:nvGrpSpPr>
        <p:cNvPr id="1" name=""/>
        <p:cNvGrpSpPr/>
        <p:nvPr/>
      </p:nvGrpSpPr>
      <p:grpSpPr>
        <a:xfrm>
          <a:off x="0" y="0"/>
          <a:ext cx="0" cy="0"/>
          <a:chOff x="0" y="0"/>
          <a:chExt cx="0" cy="0"/>
        </a:xfrm>
      </p:grpSpPr>
      <p:sp>
        <p:nvSpPr>
          <p:cNvPr id="16" name="Rectangle 15"/>
          <p:cNvSpPr/>
          <p:nvPr userDrawn="1"/>
        </p:nvSpPr>
        <p:spPr>
          <a:xfrm>
            <a:off x="0" y="0"/>
            <a:ext cx="12192000" cy="160934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userDrawn="1"/>
        </p:nvGrpSpPr>
        <p:grpSpPr>
          <a:xfrm>
            <a:off x="-208788" y="0"/>
            <a:ext cx="12609575" cy="2174490"/>
            <a:chOff x="0" y="5043119"/>
            <a:chExt cx="12191999" cy="1814883"/>
          </a:xfrm>
        </p:grpSpPr>
        <p:pic>
          <p:nvPicPr>
            <p:cNvPr id="23" name="Picture 22"/>
            <p:cNvPicPr>
              <a:picLocks noChangeAspect="1"/>
            </p:cNvPicPr>
            <p:nvPr/>
          </p:nvPicPr>
          <p:blipFill rotWithShape="1">
            <a:blip r:embed="rId2">
              <a:alphaModFix amt="20000"/>
              <a:extLst>
                <a:ext uri="{28A0092B-C50C-407E-A947-70E740481C1C}">
                  <a14:useLocalDpi xmlns:a14="http://schemas.microsoft.com/office/drawing/2010/main" val="0"/>
                </a:ext>
              </a:extLst>
            </a:blip>
            <a:srcRect l="50000" t="7392" r="19089" b="9030"/>
            <a:stretch/>
          </p:blipFill>
          <p:spPr>
            <a:xfrm rot="5400000">
              <a:off x="2349106" y="2694015"/>
              <a:ext cx="1814881" cy="6513094"/>
            </a:xfrm>
            <a:prstGeom prst="rect">
              <a:avLst/>
            </a:prstGeom>
          </p:spPr>
        </p:pic>
        <p:pic>
          <p:nvPicPr>
            <p:cNvPr id="24" name="Picture 23"/>
            <p:cNvPicPr>
              <a:picLocks noChangeAspect="1"/>
            </p:cNvPicPr>
            <p:nvPr/>
          </p:nvPicPr>
          <p:blipFill rotWithShape="1">
            <a:blip r:embed="rId2">
              <a:alphaModFix amt="20000"/>
              <a:extLst>
                <a:ext uri="{28A0092B-C50C-407E-A947-70E740481C1C}">
                  <a14:useLocalDpi xmlns:a14="http://schemas.microsoft.com/office/drawing/2010/main" val="0"/>
                </a:ext>
              </a:extLst>
            </a:blip>
            <a:srcRect l="54597" t="31446" r="16827" b="9030"/>
            <a:stretch/>
          </p:blipFill>
          <p:spPr>
            <a:xfrm rot="5400000">
              <a:off x="8435259" y="3077812"/>
              <a:ext cx="1791433" cy="5722047"/>
            </a:xfrm>
            <a:prstGeom prst="rect">
              <a:avLst/>
            </a:prstGeom>
          </p:spPr>
        </p:pic>
      </p:grpSp>
      <p:cxnSp>
        <p:nvCxnSpPr>
          <p:cNvPr id="21" name="Straight Connector 20"/>
          <p:cNvCxnSpPr/>
          <p:nvPr userDrawn="1"/>
        </p:nvCxnSpPr>
        <p:spPr>
          <a:xfrm>
            <a:off x="6125488" y="3178428"/>
            <a:ext cx="0" cy="312725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8" name="Title 1"/>
          <p:cNvSpPr>
            <a:spLocks noGrp="1"/>
          </p:cNvSpPr>
          <p:nvPr>
            <p:ph type="title" hasCustomPrompt="1"/>
          </p:nvPr>
        </p:nvSpPr>
        <p:spPr>
          <a:xfrm>
            <a:off x="656023" y="246594"/>
            <a:ext cx="10515600" cy="1325563"/>
          </a:xfrm>
        </p:spPr>
        <p:txBody>
          <a:bodyPr>
            <a:normAutofit/>
          </a:bodyPr>
          <a:lstStyle>
            <a:lvl1pPr>
              <a:defRPr sz="3600" b="1">
                <a:solidFill>
                  <a:schemeClr val="bg1"/>
                </a:solidFill>
              </a:defRPr>
            </a:lvl1pPr>
          </a:lstStyle>
          <a:p>
            <a:r>
              <a:rPr lang="en-US" dirty="0"/>
              <a:t>CLICK TO EDIT MASTER TITLE STYLE</a:t>
            </a:r>
          </a:p>
        </p:txBody>
      </p:sp>
      <p:sp>
        <p:nvSpPr>
          <p:cNvPr id="29" name="Text Placeholder 10"/>
          <p:cNvSpPr>
            <a:spLocks noGrp="1"/>
          </p:cNvSpPr>
          <p:nvPr>
            <p:ph type="body" sz="quarter" idx="10"/>
          </p:nvPr>
        </p:nvSpPr>
        <p:spPr>
          <a:xfrm>
            <a:off x="656022" y="1903943"/>
            <a:ext cx="10820015" cy="500063"/>
          </a:xfrm>
        </p:spPr>
        <p:txBody>
          <a:bodyPr/>
          <a:lstStyle>
            <a:lvl1pPr marL="0" indent="0">
              <a:buNone/>
              <a:defRPr b="1">
                <a:solidFill>
                  <a:schemeClr val="accent2"/>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0" name="Text Placeholder 11"/>
          <p:cNvSpPr>
            <a:spLocks noGrp="1"/>
          </p:cNvSpPr>
          <p:nvPr>
            <p:ph type="body" sz="quarter" idx="12"/>
          </p:nvPr>
        </p:nvSpPr>
        <p:spPr>
          <a:xfrm>
            <a:off x="656021" y="2479149"/>
            <a:ext cx="10820015" cy="521171"/>
          </a:xfrm>
        </p:spPr>
        <p:txBody>
          <a:bodyPr>
            <a:normAutofit/>
          </a:bodyPr>
          <a:lstStyle>
            <a:lvl1pPr marL="0" indent="0">
              <a:buClr>
                <a:schemeClr val="accent3"/>
              </a:buClr>
              <a:buNone/>
              <a:defRPr sz="2400">
                <a:solidFill>
                  <a:schemeClr val="tx1"/>
                </a:solidFill>
              </a:defRPr>
            </a:lvl1pPr>
            <a:lvl2pPr marL="457200" indent="0">
              <a:buClr>
                <a:schemeClr val="accent3"/>
              </a:buClr>
              <a:buNone/>
              <a:defRPr>
                <a:solidFill>
                  <a:schemeClr val="tx1"/>
                </a:solidFill>
              </a:defRPr>
            </a:lvl2pPr>
            <a:lvl3pPr marL="914400" indent="0">
              <a:buClr>
                <a:schemeClr val="accent3"/>
              </a:buClr>
              <a:buNone/>
              <a:defRPr>
                <a:solidFill>
                  <a:schemeClr val="tx1"/>
                </a:solidFill>
              </a:defRPr>
            </a:lvl3pPr>
            <a:lvl4pPr marL="1371600" indent="0">
              <a:buClr>
                <a:schemeClr val="accent3"/>
              </a:buClr>
              <a:buNone/>
              <a:defRPr>
                <a:solidFill>
                  <a:schemeClr val="tx1"/>
                </a:solidFill>
              </a:defRPr>
            </a:lvl4pPr>
            <a:lvl5pPr marL="1828800" indent="0">
              <a:buClr>
                <a:schemeClr val="accent3"/>
              </a:buClr>
              <a:buNone/>
              <a:defRPr>
                <a:solidFill>
                  <a:schemeClr val="tx1"/>
                </a:solidFill>
              </a:defRPr>
            </a:lvl5pPr>
          </a:lstStyle>
          <a:p>
            <a:pPr lvl="0"/>
            <a:r>
              <a:rPr lang="en-US"/>
              <a:t>Click to edit Master text styles</a:t>
            </a:r>
          </a:p>
        </p:txBody>
      </p:sp>
      <p:sp>
        <p:nvSpPr>
          <p:cNvPr id="31" name="Text Placeholder 10"/>
          <p:cNvSpPr>
            <a:spLocks noGrp="1"/>
          </p:cNvSpPr>
          <p:nvPr>
            <p:ph type="body" sz="quarter" idx="13"/>
          </p:nvPr>
        </p:nvSpPr>
        <p:spPr>
          <a:xfrm>
            <a:off x="656022" y="3358502"/>
            <a:ext cx="4661045" cy="605076"/>
          </a:xfrm>
        </p:spPr>
        <p:txBody>
          <a:bodyPr>
            <a:normAutofit/>
          </a:bodyPr>
          <a:lstStyle>
            <a:lvl1pPr marL="0" indent="0">
              <a:buNone/>
              <a:defRPr sz="2400" b="1">
                <a:solidFill>
                  <a:schemeClr val="accent2"/>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2" name="Text Placeholder 11"/>
          <p:cNvSpPr>
            <a:spLocks noGrp="1"/>
          </p:cNvSpPr>
          <p:nvPr>
            <p:ph type="body" sz="quarter" idx="14"/>
          </p:nvPr>
        </p:nvSpPr>
        <p:spPr>
          <a:xfrm>
            <a:off x="656022" y="4066959"/>
            <a:ext cx="4661046" cy="2238723"/>
          </a:xfrm>
        </p:spPr>
        <p:txBody>
          <a:bodyPr>
            <a:normAutofit/>
          </a:bodyPr>
          <a:lstStyle>
            <a:lvl1pPr>
              <a:buClr>
                <a:schemeClr val="accent2"/>
              </a:buClr>
              <a:defRPr sz="2400">
                <a:solidFill>
                  <a:schemeClr val="tx1"/>
                </a:solidFill>
              </a:defRPr>
            </a:lvl1pPr>
            <a:lvl2pPr>
              <a:buClr>
                <a:schemeClr val="accent2"/>
              </a:buClr>
              <a:defRPr sz="2400">
                <a:solidFill>
                  <a:schemeClr val="tx1"/>
                </a:solidFill>
              </a:defRPr>
            </a:lvl2pPr>
            <a:lvl3pPr>
              <a:buClr>
                <a:schemeClr val="accent2"/>
              </a:buClr>
              <a:defRPr sz="2400">
                <a:solidFill>
                  <a:schemeClr val="tx1"/>
                </a:solidFill>
              </a:defRPr>
            </a:lvl3pPr>
            <a:lvl4pPr>
              <a:buClr>
                <a:schemeClr val="accent2"/>
              </a:buClr>
              <a:defRPr sz="2400">
                <a:solidFill>
                  <a:schemeClr val="tx1"/>
                </a:solidFill>
              </a:defRPr>
            </a:lvl4pPr>
            <a:lvl5pPr>
              <a:buClr>
                <a:schemeClr val="accent2"/>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3" name="Text Placeholder 10"/>
          <p:cNvSpPr>
            <a:spLocks noGrp="1"/>
          </p:cNvSpPr>
          <p:nvPr>
            <p:ph type="body" sz="quarter" idx="15"/>
          </p:nvPr>
        </p:nvSpPr>
        <p:spPr>
          <a:xfrm>
            <a:off x="6814990" y="3358502"/>
            <a:ext cx="4661045" cy="605076"/>
          </a:xfrm>
        </p:spPr>
        <p:txBody>
          <a:bodyPr>
            <a:normAutofit/>
          </a:bodyPr>
          <a:lstStyle>
            <a:lvl1pPr marL="0" indent="0">
              <a:buNone/>
              <a:defRPr sz="2400" b="1">
                <a:solidFill>
                  <a:schemeClr val="accent2"/>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4" name="Text Placeholder 11"/>
          <p:cNvSpPr>
            <a:spLocks noGrp="1"/>
          </p:cNvSpPr>
          <p:nvPr>
            <p:ph type="body" sz="quarter" idx="16"/>
          </p:nvPr>
        </p:nvSpPr>
        <p:spPr>
          <a:xfrm>
            <a:off x="6814990" y="4066959"/>
            <a:ext cx="4661046" cy="2238723"/>
          </a:xfrm>
        </p:spPr>
        <p:txBody>
          <a:bodyPr>
            <a:normAutofit/>
          </a:bodyPr>
          <a:lstStyle>
            <a:lvl1pPr>
              <a:buClr>
                <a:schemeClr val="accent2"/>
              </a:buClr>
              <a:defRPr sz="2400">
                <a:solidFill>
                  <a:schemeClr val="tx1"/>
                </a:solidFill>
              </a:defRPr>
            </a:lvl1pPr>
            <a:lvl2pPr>
              <a:buClr>
                <a:schemeClr val="accent2"/>
              </a:buClr>
              <a:defRPr sz="2400">
                <a:solidFill>
                  <a:schemeClr val="tx1"/>
                </a:solidFill>
              </a:defRPr>
            </a:lvl2pPr>
            <a:lvl3pPr>
              <a:buClr>
                <a:schemeClr val="accent2"/>
              </a:buClr>
              <a:defRPr sz="2400">
                <a:solidFill>
                  <a:schemeClr val="tx1"/>
                </a:solidFill>
              </a:defRPr>
            </a:lvl3pPr>
            <a:lvl4pPr>
              <a:buClr>
                <a:schemeClr val="accent2"/>
              </a:buClr>
              <a:defRPr sz="2400">
                <a:solidFill>
                  <a:schemeClr val="tx1"/>
                </a:solidFill>
              </a:defRPr>
            </a:lvl4pPr>
            <a:lvl5pPr>
              <a:buClr>
                <a:schemeClr val="accent2"/>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n Colored Background - Blue">
    <p:spTree>
      <p:nvGrpSpPr>
        <p:cNvPr id="1" name=""/>
        <p:cNvGrpSpPr/>
        <p:nvPr/>
      </p:nvGrpSpPr>
      <p:grpSpPr>
        <a:xfrm>
          <a:off x="0" y="0"/>
          <a:ext cx="0" cy="0"/>
          <a:chOff x="0" y="0"/>
          <a:chExt cx="0" cy="0"/>
        </a:xfrm>
      </p:grpSpPr>
      <p:sp>
        <p:nvSpPr>
          <p:cNvPr id="14" name="Rectangle 13"/>
          <p:cNvSpPr/>
          <p:nvPr userDrawn="1"/>
        </p:nvSpPr>
        <p:spPr>
          <a:xfrm>
            <a:off x="0" y="3541"/>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1941095" y="2837119"/>
            <a:ext cx="8293768" cy="1094802"/>
          </a:xfrm>
          <a:prstGeom prst="rect">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2610678" y="2502568"/>
            <a:ext cx="6997148" cy="8021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60399" t="16294" r="3322" b="6460"/>
          <a:stretch/>
        </p:blipFill>
        <p:spPr>
          <a:xfrm rot="5400000">
            <a:off x="4171319" y="95874"/>
            <a:ext cx="3849350" cy="12192003"/>
          </a:xfrm>
          <a:prstGeom prst="rect">
            <a:avLst/>
          </a:prstGeom>
        </p:spPr>
      </p:pic>
      <p:sp>
        <p:nvSpPr>
          <p:cNvPr id="28" name="Title 1"/>
          <p:cNvSpPr>
            <a:spLocks noGrp="1"/>
          </p:cNvSpPr>
          <p:nvPr>
            <p:ph type="title" hasCustomPrompt="1"/>
          </p:nvPr>
        </p:nvSpPr>
        <p:spPr>
          <a:xfrm>
            <a:off x="2145791" y="3099692"/>
            <a:ext cx="7851649" cy="562168"/>
          </a:xfrm>
        </p:spPr>
        <p:txBody>
          <a:bodyPr>
            <a:normAutofit/>
          </a:bodyPr>
          <a:lstStyle>
            <a:lvl1pPr algn="ctr">
              <a:defRPr sz="3200" b="1">
                <a:solidFill>
                  <a:schemeClr val="bg1"/>
                </a:solidFill>
              </a:defRPr>
            </a:lvl1pPr>
          </a:lstStyle>
          <a:p>
            <a:r>
              <a:rPr lang="en-US" dirty="0"/>
              <a:t>CLICK TO EDIT MASTER TITLE STYLE</a:t>
            </a:r>
          </a:p>
        </p:txBody>
      </p:sp>
      <p:sp>
        <p:nvSpPr>
          <p:cNvPr id="29" name="Text Placeholder 10"/>
          <p:cNvSpPr>
            <a:spLocks noGrp="1"/>
          </p:cNvSpPr>
          <p:nvPr>
            <p:ph type="body" sz="quarter" idx="10" hasCustomPrompt="1"/>
          </p:nvPr>
        </p:nvSpPr>
        <p:spPr>
          <a:xfrm>
            <a:off x="2610678" y="2678354"/>
            <a:ext cx="6997148" cy="375705"/>
          </a:xfrm>
        </p:spPr>
        <p:txBody>
          <a:bodyPr>
            <a:normAutofit/>
          </a:bodyPr>
          <a:lstStyle>
            <a:lvl1pPr marL="0" indent="0" algn="ctr">
              <a:buNone/>
              <a:defRPr sz="1800" b="1">
                <a:solidFill>
                  <a:schemeClr val="bg1"/>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a:t>CLICK TO EDIT MASTER TEXT STYLES</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n Colored Background - Purple">
    <p:spTree>
      <p:nvGrpSpPr>
        <p:cNvPr id="1" name=""/>
        <p:cNvGrpSpPr/>
        <p:nvPr/>
      </p:nvGrpSpPr>
      <p:grpSpPr>
        <a:xfrm>
          <a:off x="0" y="0"/>
          <a:ext cx="0" cy="0"/>
          <a:chOff x="0" y="0"/>
          <a:chExt cx="0" cy="0"/>
        </a:xfrm>
      </p:grpSpPr>
      <p:sp>
        <p:nvSpPr>
          <p:cNvPr id="14" name="Rectangle 13"/>
          <p:cNvSpPr/>
          <p:nvPr userDrawn="1"/>
        </p:nvSpPr>
        <p:spPr>
          <a:xfrm>
            <a:off x="0" y="3541"/>
            <a:ext cx="12192000" cy="6858000"/>
          </a:xfrm>
          <a:prstGeom prst="rect">
            <a:avLst/>
          </a:prstGeom>
          <a:solidFill>
            <a:srgbClr val="974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1941095" y="2837119"/>
            <a:ext cx="8293768" cy="1094802"/>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2610678" y="2502568"/>
            <a:ext cx="6997148" cy="802106"/>
          </a:xfrm>
          <a:prstGeom prst="rect">
            <a:avLst/>
          </a:prstGeom>
          <a:solidFill>
            <a:srgbClr val="974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60399" t="16294" r="3322" b="6460"/>
          <a:stretch/>
        </p:blipFill>
        <p:spPr>
          <a:xfrm rot="5400000">
            <a:off x="4171319" y="95874"/>
            <a:ext cx="3849350" cy="12192003"/>
          </a:xfrm>
          <a:prstGeom prst="rect">
            <a:avLst/>
          </a:prstGeom>
        </p:spPr>
      </p:pic>
      <p:sp>
        <p:nvSpPr>
          <p:cNvPr id="28" name="Title 1"/>
          <p:cNvSpPr>
            <a:spLocks noGrp="1"/>
          </p:cNvSpPr>
          <p:nvPr>
            <p:ph type="title" hasCustomPrompt="1"/>
          </p:nvPr>
        </p:nvSpPr>
        <p:spPr>
          <a:xfrm>
            <a:off x="2145791" y="3099692"/>
            <a:ext cx="7851649" cy="562168"/>
          </a:xfrm>
        </p:spPr>
        <p:txBody>
          <a:bodyPr>
            <a:normAutofit/>
          </a:bodyPr>
          <a:lstStyle>
            <a:lvl1pPr algn="ctr">
              <a:defRPr sz="3200" b="1">
                <a:solidFill>
                  <a:schemeClr val="bg1"/>
                </a:solidFill>
              </a:defRPr>
            </a:lvl1pPr>
          </a:lstStyle>
          <a:p>
            <a:r>
              <a:rPr lang="en-US" dirty="0"/>
              <a:t>CLICK TO EDIT MASTER TITLE STYLE</a:t>
            </a:r>
          </a:p>
        </p:txBody>
      </p:sp>
      <p:sp>
        <p:nvSpPr>
          <p:cNvPr id="29" name="Text Placeholder 10"/>
          <p:cNvSpPr>
            <a:spLocks noGrp="1"/>
          </p:cNvSpPr>
          <p:nvPr>
            <p:ph type="body" sz="quarter" idx="10" hasCustomPrompt="1"/>
          </p:nvPr>
        </p:nvSpPr>
        <p:spPr>
          <a:xfrm>
            <a:off x="2610678" y="2678354"/>
            <a:ext cx="6997148" cy="375705"/>
          </a:xfrm>
        </p:spPr>
        <p:txBody>
          <a:bodyPr>
            <a:normAutofit/>
          </a:bodyPr>
          <a:lstStyle>
            <a:lvl1pPr marL="0" indent="0" algn="ctr">
              <a:buNone/>
              <a:defRPr sz="1800" b="1">
                <a:solidFill>
                  <a:schemeClr val="bg1"/>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a:t>CLICK TO EDIT MASTER TEXT STYLES</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 Colored Background - Teal">
    <p:spTree>
      <p:nvGrpSpPr>
        <p:cNvPr id="1" name=""/>
        <p:cNvGrpSpPr/>
        <p:nvPr/>
      </p:nvGrpSpPr>
      <p:grpSpPr>
        <a:xfrm>
          <a:off x="0" y="0"/>
          <a:ext cx="0" cy="0"/>
          <a:chOff x="0" y="0"/>
          <a:chExt cx="0" cy="0"/>
        </a:xfrm>
      </p:grpSpPr>
      <p:sp>
        <p:nvSpPr>
          <p:cNvPr id="14" name="Rectangle 13"/>
          <p:cNvSpPr/>
          <p:nvPr userDrawn="1"/>
        </p:nvSpPr>
        <p:spPr>
          <a:xfrm>
            <a:off x="0" y="3541"/>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1941095" y="2837119"/>
            <a:ext cx="8293768" cy="1094802"/>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2610678" y="2502568"/>
            <a:ext cx="6997148" cy="80210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60399" t="16294" r="3322" b="6460"/>
          <a:stretch/>
        </p:blipFill>
        <p:spPr>
          <a:xfrm rot="5400000">
            <a:off x="4171319" y="95874"/>
            <a:ext cx="3849350" cy="12192003"/>
          </a:xfrm>
          <a:prstGeom prst="rect">
            <a:avLst/>
          </a:prstGeom>
        </p:spPr>
      </p:pic>
      <p:sp>
        <p:nvSpPr>
          <p:cNvPr id="28" name="Title 1"/>
          <p:cNvSpPr>
            <a:spLocks noGrp="1"/>
          </p:cNvSpPr>
          <p:nvPr>
            <p:ph type="title" hasCustomPrompt="1"/>
          </p:nvPr>
        </p:nvSpPr>
        <p:spPr>
          <a:xfrm>
            <a:off x="2145791" y="3099692"/>
            <a:ext cx="7851649" cy="562168"/>
          </a:xfrm>
        </p:spPr>
        <p:txBody>
          <a:bodyPr>
            <a:normAutofit/>
          </a:bodyPr>
          <a:lstStyle>
            <a:lvl1pPr algn="ctr">
              <a:defRPr sz="3200" b="1">
                <a:solidFill>
                  <a:schemeClr val="bg1"/>
                </a:solidFill>
              </a:defRPr>
            </a:lvl1pPr>
          </a:lstStyle>
          <a:p>
            <a:r>
              <a:rPr lang="en-US" dirty="0"/>
              <a:t>CLICK TO EDIT MASTER TITLE STYLE</a:t>
            </a:r>
          </a:p>
        </p:txBody>
      </p:sp>
      <p:sp>
        <p:nvSpPr>
          <p:cNvPr id="29" name="Text Placeholder 10"/>
          <p:cNvSpPr>
            <a:spLocks noGrp="1"/>
          </p:cNvSpPr>
          <p:nvPr>
            <p:ph type="body" sz="quarter" idx="10" hasCustomPrompt="1"/>
          </p:nvPr>
        </p:nvSpPr>
        <p:spPr>
          <a:xfrm>
            <a:off x="2610678" y="2678354"/>
            <a:ext cx="6997148" cy="375705"/>
          </a:xfrm>
        </p:spPr>
        <p:txBody>
          <a:bodyPr>
            <a:normAutofit/>
          </a:bodyPr>
          <a:lstStyle>
            <a:lvl1pPr marL="0" indent="0" algn="ctr">
              <a:buNone/>
              <a:defRPr sz="1800" b="1">
                <a:solidFill>
                  <a:schemeClr val="bg1"/>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a:t>CLICK TO EDIT MASTER TEXT STYLES</a:t>
            </a: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 Colored Background - Green">
    <p:spTree>
      <p:nvGrpSpPr>
        <p:cNvPr id="1" name=""/>
        <p:cNvGrpSpPr/>
        <p:nvPr/>
      </p:nvGrpSpPr>
      <p:grpSpPr>
        <a:xfrm>
          <a:off x="0" y="0"/>
          <a:ext cx="0" cy="0"/>
          <a:chOff x="0" y="0"/>
          <a:chExt cx="0" cy="0"/>
        </a:xfrm>
      </p:grpSpPr>
      <p:sp>
        <p:nvSpPr>
          <p:cNvPr id="14" name="Rectangle 13"/>
          <p:cNvSpPr/>
          <p:nvPr userDrawn="1"/>
        </p:nvSpPr>
        <p:spPr>
          <a:xfrm>
            <a:off x="0" y="3541"/>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1941095" y="2837119"/>
            <a:ext cx="8293768" cy="1094802"/>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2610678" y="2502568"/>
            <a:ext cx="6997148" cy="80210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60399" t="16294" r="3322" b="6460"/>
          <a:stretch/>
        </p:blipFill>
        <p:spPr>
          <a:xfrm rot="5400000">
            <a:off x="4171319" y="95874"/>
            <a:ext cx="3849350" cy="12192003"/>
          </a:xfrm>
          <a:prstGeom prst="rect">
            <a:avLst/>
          </a:prstGeom>
        </p:spPr>
      </p:pic>
      <p:sp>
        <p:nvSpPr>
          <p:cNvPr id="28" name="Title 1"/>
          <p:cNvSpPr>
            <a:spLocks noGrp="1"/>
          </p:cNvSpPr>
          <p:nvPr>
            <p:ph type="title" hasCustomPrompt="1"/>
          </p:nvPr>
        </p:nvSpPr>
        <p:spPr>
          <a:xfrm>
            <a:off x="2145791" y="3099692"/>
            <a:ext cx="7851649" cy="562168"/>
          </a:xfrm>
        </p:spPr>
        <p:txBody>
          <a:bodyPr>
            <a:normAutofit/>
          </a:bodyPr>
          <a:lstStyle>
            <a:lvl1pPr algn="ctr">
              <a:defRPr sz="3200" b="1">
                <a:solidFill>
                  <a:schemeClr val="bg1"/>
                </a:solidFill>
              </a:defRPr>
            </a:lvl1pPr>
          </a:lstStyle>
          <a:p>
            <a:r>
              <a:rPr lang="en-US" dirty="0"/>
              <a:t>CLICK TO EDIT MASTER TITLE STYLE</a:t>
            </a:r>
          </a:p>
        </p:txBody>
      </p:sp>
      <p:sp>
        <p:nvSpPr>
          <p:cNvPr id="29" name="Text Placeholder 10"/>
          <p:cNvSpPr>
            <a:spLocks noGrp="1"/>
          </p:cNvSpPr>
          <p:nvPr>
            <p:ph type="body" sz="quarter" idx="10" hasCustomPrompt="1"/>
          </p:nvPr>
        </p:nvSpPr>
        <p:spPr>
          <a:xfrm>
            <a:off x="2610678" y="2678354"/>
            <a:ext cx="6997148" cy="375705"/>
          </a:xfrm>
        </p:spPr>
        <p:txBody>
          <a:bodyPr>
            <a:normAutofit/>
          </a:bodyPr>
          <a:lstStyle>
            <a:lvl1pPr marL="0" indent="0" algn="ctr">
              <a:buNone/>
              <a:defRPr sz="1800" b="1">
                <a:solidFill>
                  <a:schemeClr val="bg1"/>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a:t>CLICK TO EDIT MASTER TEXT STYLES</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 Teal Background">
    <p:bg>
      <p:bgPr>
        <a:blipFill dpi="0" rotWithShape="1">
          <a:blip r:embed="rId2">
            <a:lum/>
          </a:blip>
          <a:srcRect/>
          <a:stretch>
            <a:fillRect l="-8000" t="-8000" r="-8000" b="-8000"/>
          </a:stretch>
        </a:blipFill>
        <a:effectLst/>
      </p:bgPr>
    </p:bg>
    <p:spTree>
      <p:nvGrpSpPr>
        <p:cNvPr id="1" name=""/>
        <p:cNvGrpSpPr/>
        <p:nvPr/>
      </p:nvGrpSpPr>
      <p:grpSpPr>
        <a:xfrm>
          <a:off x="0" y="0"/>
          <a:ext cx="0" cy="0"/>
          <a:chOff x="0" y="0"/>
          <a:chExt cx="0" cy="0"/>
        </a:xfrm>
      </p:grpSpPr>
      <p:sp>
        <p:nvSpPr>
          <p:cNvPr id="28" name="Rectangle 27"/>
          <p:cNvSpPr/>
          <p:nvPr userDrawn="1"/>
        </p:nvSpPr>
        <p:spPr>
          <a:xfrm>
            <a:off x="0" y="0"/>
            <a:ext cx="12192000" cy="6858000"/>
          </a:xfrm>
          <a:prstGeom prst="rect">
            <a:avLst/>
          </a:prstGeom>
          <a:solidFill>
            <a:srgbClr val="35B2B4">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15" name="Text Placeholder 14"/>
          <p:cNvSpPr>
            <a:spLocks noGrp="1"/>
          </p:cNvSpPr>
          <p:nvPr>
            <p:ph type="body" sz="quarter" idx="11" hasCustomPrompt="1"/>
          </p:nvPr>
        </p:nvSpPr>
        <p:spPr>
          <a:xfrm>
            <a:off x="1828007" y="2076693"/>
            <a:ext cx="8535987" cy="627939"/>
          </a:xfrm>
        </p:spPr>
        <p:txBody>
          <a:bodyPr>
            <a:normAutofit/>
          </a:bodyPr>
          <a:lstStyle>
            <a:lvl1pPr marL="0" indent="0" algn="ctr" rtl="1">
              <a:buNone/>
              <a:defRPr sz="2800" b="1" i="0">
                <a:solidFill>
                  <a:schemeClr val="bg1"/>
                </a:solidFill>
                <a:latin typeface="Helvetica Neue" charset="0"/>
                <a:ea typeface="Helvetica Neue" charset="0"/>
                <a:cs typeface="Helvetica Neue" charset="0"/>
              </a:defRPr>
            </a:lvl1pPr>
          </a:lstStyle>
          <a:p>
            <a:pPr lvl="0"/>
            <a:r>
              <a:rPr lang="en-US" dirty="0"/>
              <a:t>CLICK TO EDIT MASTER TEXT STYLES</a:t>
            </a:r>
          </a:p>
        </p:txBody>
      </p:sp>
      <p:sp>
        <p:nvSpPr>
          <p:cNvPr id="17" name="Text Placeholder 16"/>
          <p:cNvSpPr>
            <a:spLocks noGrp="1"/>
          </p:cNvSpPr>
          <p:nvPr>
            <p:ph type="body" sz="quarter" idx="12" hasCustomPrompt="1"/>
          </p:nvPr>
        </p:nvSpPr>
        <p:spPr>
          <a:xfrm>
            <a:off x="1754188" y="3051922"/>
            <a:ext cx="8683625" cy="1455738"/>
          </a:xfrm>
        </p:spPr>
        <p:txBody>
          <a:bodyPr>
            <a:noAutofit/>
          </a:bodyPr>
          <a:lstStyle>
            <a:lvl1pPr marL="0" indent="0" algn="ctr" rtl="1">
              <a:buNone/>
              <a:defRPr sz="2800">
                <a:solidFill>
                  <a:schemeClr val="bg1"/>
                </a:solidFill>
                <a:latin typeface="Helvetica Neue" charset="0"/>
                <a:ea typeface="Helvetica Neue" charset="0"/>
                <a:cs typeface="Helvetica Neue" charset="0"/>
              </a:defRPr>
            </a:lvl1pPr>
            <a:lvl2pPr>
              <a:defRPr sz="2800">
                <a:latin typeface="Helvetica Neue" charset="0"/>
                <a:ea typeface="Helvetica Neue" charset="0"/>
                <a:cs typeface="Helvetica Neue" charset="0"/>
              </a:defRPr>
            </a:lvl2pPr>
            <a:lvl3pPr>
              <a:defRPr sz="2800">
                <a:latin typeface="Helvetica Neue" charset="0"/>
                <a:ea typeface="Helvetica Neue" charset="0"/>
                <a:cs typeface="Helvetica Neue" charset="0"/>
              </a:defRPr>
            </a:lvl3pPr>
            <a:lvl4pPr>
              <a:defRPr sz="2800">
                <a:latin typeface="Helvetica Neue" charset="0"/>
                <a:ea typeface="Helvetica Neue" charset="0"/>
                <a:cs typeface="Helvetica Neue" charset="0"/>
              </a:defRPr>
            </a:lvl4pPr>
            <a:lvl5pPr>
              <a:defRPr sz="2800">
                <a:latin typeface="Helvetica Neue" charset="0"/>
                <a:ea typeface="Helvetica Neue" charset="0"/>
                <a:cs typeface="Helvetica Neue" charset="0"/>
              </a:defRPr>
            </a:lvl5pPr>
          </a:lstStyle>
          <a:p>
            <a:pPr lvl="0"/>
            <a:r>
              <a:rPr lang="en-US" dirty="0"/>
              <a:t>CLICK TO EDIT MASTER TEXT STYLES</a:t>
            </a:r>
          </a:p>
        </p:txBody>
      </p:sp>
      <p:sp>
        <p:nvSpPr>
          <p:cNvPr id="8" name="Rectangle 7"/>
          <p:cNvSpPr/>
          <p:nvPr userDrawn="1"/>
        </p:nvSpPr>
        <p:spPr>
          <a:xfrm>
            <a:off x="5083215" y="2704632"/>
            <a:ext cx="2025570" cy="1191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solidFill>
                <a:srgbClr val="405E79"/>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15380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 Green Background">
    <p:bg>
      <p:bgPr>
        <a:blipFill dpi="0" rotWithShape="1">
          <a:blip r:embed="rId2">
            <a:lum/>
          </a:blip>
          <a:srcRect/>
          <a:stretch>
            <a:fillRect l="-8000" t="-8000" r="-8000" b="-8000"/>
          </a:stretch>
        </a:blipFill>
        <a:effectLst/>
      </p:bgPr>
    </p:bg>
    <p:spTree>
      <p:nvGrpSpPr>
        <p:cNvPr id="1" name=""/>
        <p:cNvGrpSpPr/>
        <p:nvPr/>
      </p:nvGrpSpPr>
      <p:grpSpPr>
        <a:xfrm>
          <a:off x="0" y="0"/>
          <a:ext cx="0" cy="0"/>
          <a:chOff x="0" y="0"/>
          <a:chExt cx="0" cy="0"/>
        </a:xfrm>
      </p:grpSpPr>
      <p:sp>
        <p:nvSpPr>
          <p:cNvPr id="28" name="Rectangle 27"/>
          <p:cNvSpPr/>
          <p:nvPr userDrawn="1"/>
        </p:nvSpPr>
        <p:spPr>
          <a:xfrm>
            <a:off x="0" y="0"/>
            <a:ext cx="12192000" cy="6858000"/>
          </a:xfrm>
          <a:prstGeom prst="rect">
            <a:avLst/>
          </a:prstGeom>
          <a:solidFill>
            <a:srgbClr val="95CD7A">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p:cNvSpPr>
            <a:spLocks noGrp="1"/>
          </p:cNvSpPr>
          <p:nvPr>
            <p:ph type="body" sz="quarter" idx="11" hasCustomPrompt="1"/>
          </p:nvPr>
        </p:nvSpPr>
        <p:spPr>
          <a:xfrm>
            <a:off x="1828007" y="2076693"/>
            <a:ext cx="8535987" cy="627939"/>
          </a:xfrm>
        </p:spPr>
        <p:txBody>
          <a:bodyPr>
            <a:normAutofit/>
          </a:bodyPr>
          <a:lstStyle>
            <a:lvl1pPr marL="0" indent="0" algn="ctr">
              <a:buNone/>
              <a:defRPr sz="2800" b="1" i="0">
                <a:solidFill>
                  <a:schemeClr val="bg1"/>
                </a:solidFill>
                <a:latin typeface="Helvetica Neue" charset="0"/>
                <a:ea typeface="Helvetica Neue" charset="0"/>
                <a:cs typeface="Helvetica Neue" charset="0"/>
              </a:defRPr>
            </a:lvl1pPr>
          </a:lstStyle>
          <a:p>
            <a:pPr lvl="0"/>
            <a:r>
              <a:rPr lang="en-US" dirty="0"/>
              <a:t>CLICK TO EDIT MASTER TEXT STYLES</a:t>
            </a:r>
          </a:p>
        </p:txBody>
      </p:sp>
      <p:sp>
        <p:nvSpPr>
          <p:cNvPr id="17" name="Text Placeholder 16"/>
          <p:cNvSpPr>
            <a:spLocks noGrp="1"/>
          </p:cNvSpPr>
          <p:nvPr>
            <p:ph type="body" sz="quarter" idx="12" hasCustomPrompt="1"/>
          </p:nvPr>
        </p:nvSpPr>
        <p:spPr>
          <a:xfrm>
            <a:off x="1754188" y="3051922"/>
            <a:ext cx="8683625" cy="1455738"/>
          </a:xfrm>
        </p:spPr>
        <p:txBody>
          <a:bodyPr>
            <a:noAutofit/>
          </a:bodyPr>
          <a:lstStyle>
            <a:lvl1pPr marL="0" indent="0" algn="ctr">
              <a:buNone/>
              <a:defRPr sz="2800">
                <a:solidFill>
                  <a:schemeClr val="bg1"/>
                </a:solidFill>
                <a:latin typeface="Helvetica Neue" charset="0"/>
                <a:ea typeface="Helvetica Neue" charset="0"/>
                <a:cs typeface="Helvetica Neue" charset="0"/>
              </a:defRPr>
            </a:lvl1pPr>
            <a:lvl2pPr>
              <a:defRPr sz="2800">
                <a:latin typeface="Helvetica Neue" charset="0"/>
                <a:ea typeface="Helvetica Neue" charset="0"/>
                <a:cs typeface="Helvetica Neue" charset="0"/>
              </a:defRPr>
            </a:lvl2pPr>
            <a:lvl3pPr>
              <a:defRPr sz="2800">
                <a:latin typeface="Helvetica Neue" charset="0"/>
                <a:ea typeface="Helvetica Neue" charset="0"/>
                <a:cs typeface="Helvetica Neue" charset="0"/>
              </a:defRPr>
            </a:lvl3pPr>
            <a:lvl4pPr>
              <a:defRPr sz="2800">
                <a:latin typeface="Helvetica Neue" charset="0"/>
                <a:ea typeface="Helvetica Neue" charset="0"/>
                <a:cs typeface="Helvetica Neue" charset="0"/>
              </a:defRPr>
            </a:lvl4pPr>
            <a:lvl5pPr>
              <a:defRPr sz="2800">
                <a:latin typeface="Helvetica Neue" charset="0"/>
                <a:ea typeface="Helvetica Neue" charset="0"/>
                <a:cs typeface="Helvetica Neue" charset="0"/>
              </a:defRPr>
            </a:lvl5pPr>
          </a:lstStyle>
          <a:p>
            <a:pPr lvl="0"/>
            <a:r>
              <a:rPr lang="en-US" dirty="0"/>
              <a:t>CLICK TO EDIT MASTER TEXT STYLES</a:t>
            </a:r>
          </a:p>
        </p:txBody>
      </p:sp>
      <p:sp>
        <p:nvSpPr>
          <p:cNvPr id="8" name="Rectangle 7"/>
          <p:cNvSpPr/>
          <p:nvPr userDrawn="1"/>
        </p:nvSpPr>
        <p:spPr>
          <a:xfrm>
            <a:off x="5083215" y="2704632"/>
            <a:ext cx="2025570" cy="11913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05E79"/>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6"/>
          <p:cNvSpPr>
            <a:spLocks noGrp="1"/>
          </p:cNvSpPr>
          <p:nvPr>
            <p:ph type="title"/>
          </p:nvPr>
        </p:nvSpPr>
        <p:spPr>
          <a:xfrm>
            <a:off x="6712238" y="4570639"/>
            <a:ext cx="4889212" cy="1325563"/>
          </a:xfrm>
        </p:spPr>
        <p:txBody>
          <a:bodyPr>
            <a:normAutofit/>
          </a:bodyPr>
          <a:lstStyle>
            <a:lvl1pPr>
              <a:defRPr sz="4000" b="1">
                <a:solidFill>
                  <a:srgbClr val="405E79"/>
                </a:solidFill>
                <a:latin typeface="+mn-lt"/>
              </a:defRPr>
            </a:lvl1pPr>
          </a:lstStyle>
          <a:p>
            <a:r>
              <a:rPr lang="en-US"/>
              <a:t>Click to edit Master title style</a:t>
            </a:r>
            <a:endParaRPr lang="en-US" dirty="0"/>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30622" t="-2" r="34585"/>
          <a:stretch/>
        </p:blipFill>
        <p:spPr>
          <a:xfrm>
            <a:off x="0" y="14990"/>
            <a:ext cx="4242216" cy="6858000"/>
          </a:xfrm>
          <a:prstGeom prst="rect">
            <a:avLst/>
          </a:prstGeom>
        </p:spPr>
      </p:pic>
      <p:cxnSp>
        <p:nvCxnSpPr>
          <p:cNvPr id="10" name="Straight Connector 9"/>
          <p:cNvCxnSpPr/>
          <p:nvPr userDrawn="1"/>
        </p:nvCxnSpPr>
        <p:spPr>
          <a:xfrm>
            <a:off x="4737140" y="6016980"/>
            <a:ext cx="7454860" cy="0"/>
          </a:xfrm>
          <a:prstGeom prst="line">
            <a:avLst/>
          </a:prstGeom>
          <a:ln>
            <a:solidFill>
              <a:srgbClr val="405E79"/>
            </a:solidFill>
          </a:ln>
        </p:spPr>
        <p:style>
          <a:lnRef idx="1">
            <a:schemeClr val="accent1"/>
          </a:lnRef>
          <a:fillRef idx="0">
            <a:schemeClr val="accent1"/>
          </a:fillRef>
          <a:effectRef idx="0">
            <a:schemeClr val="accent1"/>
          </a:effectRef>
          <a:fontRef idx="minor">
            <a:schemeClr val="tx1"/>
          </a:fontRef>
        </p:style>
      </p:cxnSp>
      <p:pic>
        <p:nvPicPr>
          <p:cNvPr id="11" name="Picture 10"/>
          <p:cNvPicPr/>
          <p:nvPr userDrawn="1"/>
        </p:nvPicPr>
        <p:blipFill>
          <a:blip r:embed="rId3">
            <a:extLst>
              <a:ext uri="{28A0092B-C50C-407E-A947-70E740481C1C}">
                <a14:useLocalDpi xmlns:a14="http://schemas.microsoft.com/office/drawing/2010/main" val="0"/>
              </a:ext>
            </a:extLst>
          </a:blip>
          <a:stretch>
            <a:fillRect/>
          </a:stretch>
        </p:blipFill>
        <p:spPr>
          <a:xfrm>
            <a:off x="4603790" y="3746756"/>
            <a:ext cx="1956048" cy="2028668"/>
          </a:xfrm>
          <a:prstGeom prst="rect">
            <a:avLst/>
          </a:prstGeom>
        </p:spPr>
      </p:pic>
    </p:spTree>
    <p:extLst>
      <p:ext uri="{BB962C8B-B14F-4D97-AF65-F5344CB8AC3E}">
        <p14:creationId xmlns:p14="http://schemas.microsoft.com/office/powerpoint/2010/main" val="14040867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plit - Blue">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93F2CD9-FC4A-A642-83EE-29CC8235A12F}" type="datetimeFigureOut">
              <a:rPr lang="en-US" smtClean="0"/>
              <a:t>5/4/2020</a:t>
            </a:fld>
            <a:endParaRPr lang="en-US"/>
          </a:p>
        </p:txBody>
      </p:sp>
      <p:sp>
        <p:nvSpPr>
          <p:cNvPr id="6" name="Rectangle 5"/>
          <p:cNvSpPr/>
          <p:nvPr userDrawn="1"/>
        </p:nvSpPr>
        <p:spPr>
          <a:xfrm>
            <a:off x="0" y="0"/>
            <a:ext cx="357254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16794"/>
              </a:solidFill>
            </a:endParaRPr>
          </a:p>
        </p:txBody>
      </p:sp>
      <p:pic>
        <p:nvPicPr>
          <p:cNvPr id="7" name="Picture 6"/>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4826" t="9031" r="39371" b="9031"/>
          <a:stretch/>
        </p:blipFill>
        <p:spPr>
          <a:xfrm>
            <a:off x="0" y="0"/>
            <a:ext cx="3572540" cy="6858000"/>
          </a:xfrm>
          <a:prstGeom prst="rect">
            <a:avLst/>
          </a:prstGeom>
        </p:spPr>
      </p:pic>
      <p:sp>
        <p:nvSpPr>
          <p:cNvPr id="10" name="Text Placeholder 9"/>
          <p:cNvSpPr>
            <a:spLocks noGrp="1"/>
          </p:cNvSpPr>
          <p:nvPr>
            <p:ph type="body" sz="quarter" idx="11" hasCustomPrompt="1"/>
          </p:nvPr>
        </p:nvSpPr>
        <p:spPr>
          <a:xfrm>
            <a:off x="4100513" y="528638"/>
            <a:ext cx="7300912" cy="1271587"/>
          </a:xfrm>
        </p:spPr>
        <p:txBody>
          <a:bodyPr>
            <a:normAutofit/>
          </a:bodyPr>
          <a:lstStyle>
            <a:lvl1pPr marL="0" indent="0">
              <a:buNone/>
              <a:defRPr sz="3200" b="1">
                <a:solidFill>
                  <a:srgbClr val="02679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2" name="Text Placeholder 11"/>
          <p:cNvSpPr>
            <a:spLocks noGrp="1"/>
          </p:cNvSpPr>
          <p:nvPr>
            <p:ph type="body" sz="quarter" idx="12"/>
          </p:nvPr>
        </p:nvSpPr>
        <p:spPr>
          <a:xfrm>
            <a:off x="4100513" y="2400300"/>
            <a:ext cx="7300912" cy="2128838"/>
          </a:xfrm>
        </p:spPr>
        <p:txBody>
          <a:bodyPr/>
          <a:lstStyle>
            <a:lvl1pPr>
              <a:buClr>
                <a:schemeClr val="accent3"/>
              </a:buClr>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9"/>
          <p:cNvSpPr>
            <a:spLocks noGrp="1"/>
          </p:cNvSpPr>
          <p:nvPr>
            <p:ph type="body" sz="quarter" idx="13" hasCustomPrompt="1"/>
          </p:nvPr>
        </p:nvSpPr>
        <p:spPr>
          <a:xfrm>
            <a:off x="284417" y="528638"/>
            <a:ext cx="2970847" cy="4799266"/>
          </a:xfrm>
        </p:spPr>
        <p:txBody>
          <a:bodyPr>
            <a:normAutofit/>
          </a:bodyPr>
          <a:lstStyle>
            <a:lvl1pPr marL="0" indent="0">
              <a:buNone/>
              <a:defRPr sz="36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ext uri="{BB962C8B-B14F-4D97-AF65-F5344CB8AC3E}">
        <p14:creationId xmlns:p14="http://schemas.microsoft.com/office/powerpoint/2010/main" val="12563910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plit - Purple">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93F2CD9-FC4A-A642-83EE-29CC8235A12F}" type="datetimeFigureOut">
              <a:rPr lang="en-US" smtClean="0"/>
              <a:t>5/4/2020</a:t>
            </a:fld>
            <a:endParaRPr lang="en-US"/>
          </a:p>
        </p:txBody>
      </p:sp>
      <p:sp>
        <p:nvSpPr>
          <p:cNvPr id="6" name="Rectangle 5"/>
          <p:cNvSpPr/>
          <p:nvPr userDrawn="1"/>
        </p:nvSpPr>
        <p:spPr>
          <a:xfrm>
            <a:off x="0" y="0"/>
            <a:ext cx="3572540" cy="6858000"/>
          </a:xfrm>
          <a:prstGeom prst="rect">
            <a:avLst/>
          </a:prstGeom>
          <a:solidFill>
            <a:srgbClr val="974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16794"/>
              </a:solidFill>
            </a:endParaRPr>
          </a:p>
        </p:txBody>
      </p:sp>
      <p:pic>
        <p:nvPicPr>
          <p:cNvPr id="7" name="Picture 6"/>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4826" t="9031" r="39371" b="9031"/>
          <a:stretch/>
        </p:blipFill>
        <p:spPr>
          <a:xfrm>
            <a:off x="0" y="0"/>
            <a:ext cx="3572540" cy="6858000"/>
          </a:xfrm>
          <a:prstGeom prst="rect">
            <a:avLst/>
          </a:prstGeom>
        </p:spPr>
      </p:pic>
      <p:sp>
        <p:nvSpPr>
          <p:cNvPr id="10" name="Text Placeholder 9"/>
          <p:cNvSpPr>
            <a:spLocks noGrp="1"/>
          </p:cNvSpPr>
          <p:nvPr>
            <p:ph type="body" sz="quarter" idx="11" hasCustomPrompt="1"/>
          </p:nvPr>
        </p:nvSpPr>
        <p:spPr>
          <a:xfrm>
            <a:off x="4100513" y="528638"/>
            <a:ext cx="7300912" cy="1271587"/>
          </a:xfrm>
        </p:spPr>
        <p:txBody>
          <a:bodyPr>
            <a:normAutofit/>
          </a:bodyPr>
          <a:lstStyle>
            <a:lvl1pPr marL="0" indent="0">
              <a:buNone/>
              <a:defRPr sz="3200" b="1">
                <a:solidFill>
                  <a:srgbClr val="02679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2" name="Text Placeholder 11"/>
          <p:cNvSpPr>
            <a:spLocks noGrp="1"/>
          </p:cNvSpPr>
          <p:nvPr>
            <p:ph type="body" sz="quarter" idx="12"/>
          </p:nvPr>
        </p:nvSpPr>
        <p:spPr>
          <a:xfrm>
            <a:off x="4100513" y="2400300"/>
            <a:ext cx="7300912" cy="2128838"/>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9"/>
          <p:cNvSpPr>
            <a:spLocks noGrp="1"/>
          </p:cNvSpPr>
          <p:nvPr>
            <p:ph type="body" sz="quarter" idx="13" hasCustomPrompt="1"/>
          </p:nvPr>
        </p:nvSpPr>
        <p:spPr>
          <a:xfrm>
            <a:off x="284417" y="528638"/>
            <a:ext cx="2970847" cy="4799266"/>
          </a:xfrm>
        </p:spPr>
        <p:txBody>
          <a:bodyPr>
            <a:normAutofit/>
          </a:bodyPr>
          <a:lstStyle>
            <a:lvl1pPr marL="0" indent="0">
              <a:buNone/>
              <a:defRPr sz="36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plit - Teal">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93F2CD9-FC4A-A642-83EE-29CC8235A12F}" type="datetimeFigureOut">
              <a:rPr lang="en-US" smtClean="0"/>
              <a:t>5/4/2020</a:t>
            </a:fld>
            <a:endParaRPr lang="en-US"/>
          </a:p>
        </p:txBody>
      </p:sp>
      <p:sp>
        <p:nvSpPr>
          <p:cNvPr id="6" name="Rectangle 5"/>
          <p:cNvSpPr/>
          <p:nvPr userDrawn="1"/>
        </p:nvSpPr>
        <p:spPr>
          <a:xfrm>
            <a:off x="0" y="0"/>
            <a:ext cx="357254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16794"/>
              </a:solidFill>
            </a:endParaRPr>
          </a:p>
        </p:txBody>
      </p:sp>
      <p:pic>
        <p:nvPicPr>
          <p:cNvPr id="7" name="Picture 6"/>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4826" t="9031" r="39371" b="9031"/>
          <a:stretch/>
        </p:blipFill>
        <p:spPr>
          <a:xfrm>
            <a:off x="0" y="0"/>
            <a:ext cx="3572540" cy="6858000"/>
          </a:xfrm>
          <a:prstGeom prst="rect">
            <a:avLst/>
          </a:prstGeom>
        </p:spPr>
      </p:pic>
      <p:sp>
        <p:nvSpPr>
          <p:cNvPr id="10" name="Text Placeholder 9"/>
          <p:cNvSpPr>
            <a:spLocks noGrp="1"/>
          </p:cNvSpPr>
          <p:nvPr>
            <p:ph type="body" sz="quarter" idx="11" hasCustomPrompt="1"/>
          </p:nvPr>
        </p:nvSpPr>
        <p:spPr>
          <a:xfrm>
            <a:off x="4100513" y="528638"/>
            <a:ext cx="7300912" cy="1271587"/>
          </a:xfrm>
        </p:spPr>
        <p:txBody>
          <a:bodyPr>
            <a:normAutofit/>
          </a:bodyPr>
          <a:lstStyle>
            <a:lvl1pPr marL="0" indent="0">
              <a:buNone/>
              <a:defRPr sz="3200" b="1">
                <a:solidFill>
                  <a:schemeClr val="accent6"/>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2" name="Text Placeholder 11"/>
          <p:cNvSpPr>
            <a:spLocks noGrp="1"/>
          </p:cNvSpPr>
          <p:nvPr>
            <p:ph type="body" sz="quarter" idx="12"/>
          </p:nvPr>
        </p:nvSpPr>
        <p:spPr>
          <a:xfrm>
            <a:off x="4100513" y="2400300"/>
            <a:ext cx="7300912" cy="2128838"/>
          </a:xfrm>
        </p:spPr>
        <p:txBody>
          <a:bodyPr/>
          <a:lstStyle>
            <a:lvl1pPr>
              <a:buClr>
                <a:schemeClr val="accent5"/>
              </a:buClr>
              <a:defRPr>
                <a:solidFill>
                  <a:schemeClr val="tx1"/>
                </a:solidFill>
              </a:defRPr>
            </a:lvl1pPr>
            <a:lvl2pPr>
              <a:buClr>
                <a:schemeClr val="accent5"/>
              </a:buClr>
              <a:defRPr>
                <a:solidFill>
                  <a:schemeClr val="tx1"/>
                </a:solidFill>
              </a:defRPr>
            </a:lvl2pPr>
            <a:lvl3pPr>
              <a:buClr>
                <a:schemeClr val="accent5"/>
              </a:buClr>
              <a:defRPr>
                <a:solidFill>
                  <a:schemeClr val="tx1"/>
                </a:solidFill>
              </a:defRPr>
            </a:lvl3pPr>
            <a:lvl4pPr>
              <a:buClr>
                <a:schemeClr val="accent5"/>
              </a:buClr>
              <a:defRPr>
                <a:solidFill>
                  <a:schemeClr val="tx1"/>
                </a:solidFill>
              </a:defRPr>
            </a:lvl4pPr>
            <a:lvl5pPr>
              <a:buClr>
                <a:schemeClr val="accent5"/>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9"/>
          <p:cNvSpPr>
            <a:spLocks noGrp="1"/>
          </p:cNvSpPr>
          <p:nvPr>
            <p:ph type="body" sz="quarter" idx="13" hasCustomPrompt="1"/>
          </p:nvPr>
        </p:nvSpPr>
        <p:spPr>
          <a:xfrm>
            <a:off x="284417" y="528638"/>
            <a:ext cx="2970847" cy="4799266"/>
          </a:xfrm>
        </p:spPr>
        <p:txBody>
          <a:bodyPr>
            <a:normAutofit/>
          </a:bodyPr>
          <a:lstStyle>
            <a:lvl1pPr marL="0" indent="0">
              <a:buNone/>
              <a:defRPr sz="36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plit - Green">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93F2CD9-FC4A-A642-83EE-29CC8235A12F}" type="datetimeFigureOut">
              <a:rPr lang="en-US" smtClean="0"/>
              <a:t>5/4/2020</a:t>
            </a:fld>
            <a:endParaRPr lang="en-US"/>
          </a:p>
        </p:txBody>
      </p:sp>
      <p:sp>
        <p:nvSpPr>
          <p:cNvPr id="6" name="Rectangle 5"/>
          <p:cNvSpPr/>
          <p:nvPr userDrawn="1"/>
        </p:nvSpPr>
        <p:spPr>
          <a:xfrm>
            <a:off x="0" y="0"/>
            <a:ext cx="357254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16794"/>
              </a:solidFill>
            </a:endParaRPr>
          </a:p>
        </p:txBody>
      </p:sp>
      <p:pic>
        <p:nvPicPr>
          <p:cNvPr id="7" name="Picture 6"/>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4826" t="9031" r="39371" b="9031"/>
          <a:stretch/>
        </p:blipFill>
        <p:spPr>
          <a:xfrm>
            <a:off x="0" y="0"/>
            <a:ext cx="3572540" cy="6858000"/>
          </a:xfrm>
          <a:prstGeom prst="rect">
            <a:avLst/>
          </a:prstGeom>
        </p:spPr>
      </p:pic>
      <p:sp>
        <p:nvSpPr>
          <p:cNvPr id="10" name="Text Placeholder 9"/>
          <p:cNvSpPr>
            <a:spLocks noGrp="1"/>
          </p:cNvSpPr>
          <p:nvPr>
            <p:ph type="body" sz="quarter" idx="11" hasCustomPrompt="1"/>
          </p:nvPr>
        </p:nvSpPr>
        <p:spPr>
          <a:xfrm>
            <a:off x="4100513" y="528638"/>
            <a:ext cx="7300912" cy="1271587"/>
          </a:xfrm>
        </p:spPr>
        <p:txBody>
          <a:bodyPr>
            <a:normAutofit/>
          </a:bodyPr>
          <a:lstStyle>
            <a:lvl1pPr marL="0" indent="0">
              <a:buNone/>
              <a:defRPr sz="3200" b="1">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2" name="Text Placeholder 11"/>
          <p:cNvSpPr>
            <a:spLocks noGrp="1"/>
          </p:cNvSpPr>
          <p:nvPr>
            <p:ph type="body" sz="quarter" idx="12"/>
          </p:nvPr>
        </p:nvSpPr>
        <p:spPr>
          <a:xfrm>
            <a:off x="4100513" y="2400300"/>
            <a:ext cx="7300912" cy="2128838"/>
          </a:xfrm>
        </p:spPr>
        <p:txBody>
          <a:bodyPr/>
          <a:lstStyle>
            <a:lvl1pPr>
              <a:buClr>
                <a:schemeClr val="accent4"/>
              </a:buClr>
              <a:defRPr>
                <a:solidFill>
                  <a:schemeClr val="tx1"/>
                </a:solidFill>
              </a:defRPr>
            </a:lvl1pPr>
            <a:lvl2pPr>
              <a:buClr>
                <a:schemeClr val="accent4"/>
              </a:buClr>
              <a:defRPr>
                <a:solidFill>
                  <a:schemeClr val="tx1"/>
                </a:solidFill>
              </a:defRPr>
            </a:lvl2pPr>
            <a:lvl3pPr>
              <a:buClr>
                <a:schemeClr val="accent4"/>
              </a:buClr>
              <a:defRPr>
                <a:solidFill>
                  <a:schemeClr val="tx1"/>
                </a:solidFill>
              </a:defRPr>
            </a:lvl3pPr>
            <a:lvl4pPr>
              <a:buClr>
                <a:schemeClr val="accent4"/>
              </a:buClr>
              <a:defRPr>
                <a:solidFill>
                  <a:schemeClr val="tx1"/>
                </a:solidFill>
              </a:defRPr>
            </a:lvl4pPr>
            <a:lvl5pPr>
              <a:buClr>
                <a:schemeClr val="accent4"/>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9"/>
          <p:cNvSpPr>
            <a:spLocks noGrp="1"/>
          </p:cNvSpPr>
          <p:nvPr>
            <p:ph type="body" sz="quarter" idx="13" hasCustomPrompt="1"/>
          </p:nvPr>
        </p:nvSpPr>
        <p:spPr>
          <a:xfrm>
            <a:off x="284417" y="528638"/>
            <a:ext cx="2970847" cy="4799266"/>
          </a:xfrm>
        </p:spPr>
        <p:txBody>
          <a:bodyPr>
            <a:normAutofit/>
          </a:bodyPr>
          <a:lstStyle>
            <a:lvl1pPr marL="0" indent="0">
              <a:buNone/>
              <a:defRPr sz="36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06831929"/>
      </p:ext>
    </p:extLst>
  </p:cSld>
  <p:clrMap bg1="lt1" tx1="dk1" bg2="lt2" tx2="dk2" accent1="accent1" accent2="accent2" accent3="accent3" accent4="accent4" accent5="accent5" accent6="accent6" hlink="hlink" folHlink="folHlink"/>
  <p:sldLayoutIdLst>
    <p:sldLayoutId id="2147483650" r:id="rId1"/>
    <p:sldLayoutId id="2147483660" r:id="rId2"/>
    <p:sldLayoutId id="2147483661" r:id="rId3"/>
    <p:sldLayoutId id="2147483662" r:id="rId4"/>
    <p:sldLayoutId id="2147483649" r:id="rId5"/>
    <p:sldLayoutId id="2147483655" r:id="rId6"/>
    <p:sldLayoutId id="2147483663" r:id="rId7"/>
    <p:sldLayoutId id="2147483664" r:id="rId8"/>
    <p:sldLayoutId id="2147483665" r:id="rId9"/>
    <p:sldLayoutId id="2147483654" r:id="rId10"/>
    <p:sldLayoutId id="2147483666" r:id="rId11"/>
    <p:sldLayoutId id="2147483667" r:id="rId12"/>
    <p:sldLayoutId id="2147483668" r:id="rId13"/>
    <p:sldLayoutId id="2147483681" r:id="rId14"/>
    <p:sldLayoutId id="2147483682" r:id="rId15"/>
    <p:sldLayoutId id="2147483683" r:id="rId16"/>
    <p:sldLayoutId id="2147483684" r:id="rId17"/>
    <p:sldLayoutId id="2147483656" r:id="rId18"/>
    <p:sldLayoutId id="2147483670" r:id="rId19"/>
    <p:sldLayoutId id="2147483669" r:id="rId20"/>
    <p:sldLayoutId id="2147483671" r:id="rId21"/>
    <p:sldLayoutId id="2147483672" r:id="rId22"/>
    <p:sldLayoutId id="2147483673" r:id="rId23"/>
    <p:sldLayoutId id="2147483674" r:id="rId24"/>
    <p:sldLayoutId id="2147483675" r:id="rId25"/>
    <p:sldLayoutId id="2147483677" r:id="rId26"/>
    <p:sldLayoutId id="2147483676" r:id="rId27"/>
    <p:sldLayoutId id="2147483678" r:id="rId28"/>
    <p:sldLayoutId id="2147483679" r:id="rId29"/>
    <p:sldLayoutId id="2147483680" r:id="rId30"/>
  </p:sldLayoutIdLst>
  <p:txStyles>
    <p:titleStyle>
      <a:lvl1pPr algn="l" defTabSz="914400" rtl="0" eaLnBrk="1" latinLnBrk="0" hangingPunct="1">
        <a:lnSpc>
          <a:spcPct val="90000"/>
        </a:lnSpc>
        <a:spcBef>
          <a:spcPct val="0"/>
        </a:spcBef>
        <a:buNone/>
        <a:defRPr sz="4400" kern="1200">
          <a:solidFill>
            <a:schemeClr val="tx1"/>
          </a:solidFill>
          <a:latin typeface="+mn-lt"/>
          <a:ea typeface="Helvetica Neue" charset="0"/>
          <a:cs typeface="Helvetica Neue"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Helvetica Neue" charset="0"/>
          <a:cs typeface="Helvetica Neue"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Helvetica Neue" charset="0"/>
          <a:cs typeface="Helvetica Neue"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Helvetica Neue" charset="0"/>
          <a:cs typeface="Helvetica Neue"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Helvetica Neue" charset="0"/>
          <a:cs typeface="Helvetica Neue"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Helvetica Neue" charset="0"/>
          <a:cs typeface="Helvetica Neue"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9.xml"/><Relationship Id="rId4" Type="http://schemas.openxmlformats.org/officeDocument/2006/relationships/comments" Target="../comments/comment1.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0.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5.xml"/><Relationship Id="rId1" Type="http://schemas.openxmlformats.org/officeDocument/2006/relationships/slideLayout" Target="../slideLayouts/slideLayout17.xml"/><Relationship Id="rId5" Type="http://schemas.openxmlformats.org/officeDocument/2006/relationships/image" Target="../media/image7.png"/><Relationship Id="rId4" Type="http://schemas.openxmlformats.org/officeDocument/2006/relationships/hyperlink" Target="http://www.humanitarianstandardspartnership.org/"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D0950E7-F7F8-D941-8A0C-E5E6B01A0935}"/>
              </a:ext>
            </a:extLst>
          </p:cNvPr>
          <p:cNvSpPr/>
          <p:nvPr/>
        </p:nvSpPr>
        <p:spPr>
          <a:xfrm>
            <a:off x="4512366" y="3588025"/>
            <a:ext cx="7679634" cy="2911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en-US" dirty="0"/>
          </a:p>
        </p:txBody>
      </p:sp>
      <p:pic>
        <p:nvPicPr>
          <p:cNvPr id="4" name="Picture 6" descr="lines.tiff"/>
          <p:cNvPicPr>
            <a:picLocks noChangeAspect="1"/>
          </p:cNvPicPr>
          <p:nvPr/>
        </p:nvPicPr>
        <p:blipFill>
          <a:blip r:embed="rId3">
            <a:extLst>
              <a:ext uri="{28A0092B-C50C-407E-A947-70E740481C1C}">
                <a14:useLocalDpi xmlns:a14="http://schemas.microsoft.com/office/drawing/2010/main" val="0"/>
              </a:ext>
            </a:extLst>
          </a:blip>
          <a:srcRect b="16344"/>
          <a:stretch>
            <a:fillRect/>
          </a:stretch>
        </p:blipFill>
        <p:spPr bwMode="auto">
          <a:xfrm>
            <a:off x="4893888" y="186381"/>
            <a:ext cx="6715125" cy="58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4512366" y="1616477"/>
            <a:ext cx="7359741" cy="2308324"/>
          </a:xfrm>
          <a:prstGeom prst="rect">
            <a:avLst/>
          </a:prstGeom>
          <a:noFill/>
        </p:spPr>
        <p:txBody>
          <a:bodyPr wrap="square" rtlCol="1">
            <a:spAutoFit/>
          </a:bodyPr>
          <a:lstStyle/>
          <a:p>
            <a:pPr algn="ctr" rtl="1"/>
            <a:r>
              <a:rPr lang="ar-SY" sz="4800" dirty="0">
                <a:latin typeface="Calibri" panose="020F0502020204030204" pitchFamily="34" charset="0"/>
                <a:cs typeface="Calibri" panose="020F0502020204030204" pitchFamily="34" charset="0"/>
                <a:rtl/>
              </a:rPr>
              <a:t>ما الجديد في </a:t>
            </a:r>
          </a:p>
          <a:p>
            <a:pPr algn="ctr" rtl="1"/>
            <a:r>
              <a:rPr lang="ar-SY" sz="4800" dirty="0">
                <a:latin typeface="Calibri" panose="020F0502020204030204" pitchFamily="34" charset="0"/>
                <a:cs typeface="Calibri" panose="020F0502020204030204" pitchFamily="34" charset="0"/>
                <a:rtl/>
              </a:rPr>
              <a:t>طبعة العام 2019 من المعايير الدنيا لحماية الطفل؟</a:t>
            </a:r>
          </a:p>
        </p:txBody>
      </p:sp>
      <p:pic>
        <p:nvPicPr>
          <p:cNvPr id="1026" name="Picture 2" descr="Image result for ‫التحالف من أجل حماية الطفل في العمل الانساني‬‎">
            <a:extLst>
              <a:ext uri="{FF2B5EF4-FFF2-40B4-BE49-F238E27FC236}">
                <a16:creationId xmlns:a16="http://schemas.microsoft.com/office/drawing/2014/main" id="{ABFA1824-FE76-40DF-A2AD-0F75B86F84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4871" y="4767522"/>
            <a:ext cx="5234730" cy="1449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3064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p:txBody>
          <a:bodyPr rtlCol="1"/>
          <a:lstStyle/>
          <a:p>
            <a:pPr algn="r" rtl="1"/>
            <a:r>
              <a:rPr lang="ar-SA" noProof="0" dirty="0">
                <a:latin typeface="Calibri" panose="020F0502020204030204" pitchFamily="34" charset="0"/>
                <a:cs typeface="Calibri" panose="020F0502020204030204" pitchFamily="34" charset="0"/>
                <a:rtl/>
              </a:rPr>
              <a:t>طبعة 2019</a:t>
            </a:r>
          </a:p>
          <a:p>
            <a:pPr algn="r" rtl="1"/>
            <a:endParaRPr lang="ar-SA" noProof="0" dirty="0">
              <a:latin typeface="Calibri" panose="020F0502020204030204" pitchFamily="34" charset="0"/>
              <a:cs typeface="Calibri" panose="020F0502020204030204" pitchFamily="34" charset="0"/>
            </a:endParaRPr>
          </a:p>
          <a:p>
            <a:pPr algn="r" rtl="1"/>
            <a:r>
              <a:rPr lang="ar-SA" sz="3200" noProof="0" dirty="0">
                <a:latin typeface="Calibri" panose="020F0502020204030204" pitchFamily="34" charset="0"/>
                <a:cs typeface="Calibri" panose="020F0502020204030204" pitchFamily="34" charset="0"/>
                <a:rtl/>
              </a:rPr>
              <a:t>نفس التصميم الرائع</a:t>
            </a:r>
          </a:p>
        </p:txBody>
      </p:sp>
      <p:sp>
        <p:nvSpPr>
          <p:cNvPr id="7" name="Text Placeholder 6"/>
          <p:cNvSpPr>
            <a:spLocks noGrp="1"/>
          </p:cNvSpPr>
          <p:nvPr>
            <p:ph type="body" sz="quarter" idx="11"/>
          </p:nvPr>
        </p:nvSpPr>
        <p:spPr>
          <a:xfrm>
            <a:off x="3717924" y="105302"/>
            <a:ext cx="7300912" cy="656695"/>
          </a:xfrm>
        </p:spPr>
        <p:txBody>
          <a:bodyPr rtlCol="1"/>
          <a:lstStyle/>
          <a:p>
            <a:pPr algn="ctr" rtl="1"/>
            <a:r>
              <a:rPr lang="ar-SA" noProof="0" dirty="0">
                <a:latin typeface="Calibri" panose="020F0502020204030204" pitchFamily="34" charset="0"/>
                <a:cs typeface="Calibri" panose="020F0502020204030204" pitchFamily="34" charset="0"/>
                <a:rtl/>
              </a:rPr>
              <a:t>قم بتخمين الأيقونة</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248" y="2818179"/>
            <a:ext cx="1980830" cy="2509725"/>
          </a:xfrm>
          <a:prstGeom prst="rect">
            <a:avLst/>
          </a:prstGeom>
        </p:spPr>
      </p:pic>
      <p:pic>
        <p:nvPicPr>
          <p:cNvPr id="9" name="Picture 8" descr="Screen Shot 2019-10-08 at 5.14.2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3599" y="2514600"/>
            <a:ext cx="1710267" cy="2164895"/>
          </a:xfrm>
          <a:prstGeom prst="rect">
            <a:avLst/>
          </a:prstGeom>
        </p:spPr>
      </p:pic>
      <p:pic>
        <p:nvPicPr>
          <p:cNvPr id="10" name="Picture 9" descr="Screen Shot 2019-10-08 at 5.14.15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92512" y="1117597"/>
            <a:ext cx="1733071" cy="1710267"/>
          </a:xfrm>
          <a:prstGeom prst="rect">
            <a:avLst/>
          </a:prstGeom>
        </p:spPr>
      </p:pic>
      <p:pic>
        <p:nvPicPr>
          <p:cNvPr id="11" name="Picture 10" descr="Screen Shot 2019-10-08 at 5.14.11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95982" y="321732"/>
            <a:ext cx="1645709" cy="1316567"/>
          </a:xfrm>
          <a:prstGeom prst="rect">
            <a:avLst/>
          </a:prstGeom>
        </p:spPr>
      </p:pic>
      <p:pic>
        <p:nvPicPr>
          <p:cNvPr id="12" name="Picture 11" descr="Screen Shot 2019-10-08 at 5.14.07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29499" y="896518"/>
            <a:ext cx="1634067" cy="1483561"/>
          </a:xfrm>
          <a:prstGeom prst="rect">
            <a:avLst/>
          </a:prstGeom>
        </p:spPr>
      </p:pic>
      <p:pic>
        <p:nvPicPr>
          <p:cNvPr id="13" name="Picture 12" descr="Screen Shot 2019-10-08 at 5.14.02 P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92512" y="3973236"/>
            <a:ext cx="1808238" cy="1557867"/>
          </a:xfrm>
          <a:prstGeom prst="rect">
            <a:avLst/>
          </a:prstGeom>
        </p:spPr>
      </p:pic>
      <p:pic>
        <p:nvPicPr>
          <p:cNvPr id="14" name="Picture 13" descr="Screen Shot 2019-10-08 at 5.13.57 P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10232" y="2279487"/>
            <a:ext cx="1672167" cy="1517813"/>
          </a:xfrm>
          <a:prstGeom prst="rect">
            <a:avLst/>
          </a:prstGeom>
        </p:spPr>
      </p:pic>
      <p:pic>
        <p:nvPicPr>
          <p:cNvPr id="15" name="Picture 14" descr="Screen Shot 2019-10-08 at 5.13.53 PM.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94965" y="5444478"/>
            <a:ext cx="1557867" cy="1393881"/>
          </a:xfrm>
          <a:prstGeom prst="rect">
            <a:avLst/>
          </a:prstGeom>
        </p:spPr>
      </p:pic>
      <p:pic>
        <p:nvPicPr>
          <p:cNvPr id="16" name="Picture 15" descr="Screen Shot 2019-10-08 at 5.13.49 PM.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678332" y="4131732"/>
            <a:ext cx="2463800" cy="1642533"/>
          </a:xfrm>
          <a:prstGeom prst="rect">
            <a:avLst/>
          </a:prstGeom>
        </p:spPr>
      </p:pic>
    </p:spTree>
    <p:extLst>
      <p:ext uri="{BB962C8B-B14F-4D97-AF65-F5344CB8AC3E}">
        <p14:creationId xmlns:p14="http://schemas.microsoft.com/office/powerpoint/2010/main" val="2157086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dissolv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dissolv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checkerboard(across)">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dissolv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checkerboard(across)">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dissolve">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40A01C-9543-4B4F-AD85-501EBB2C5F09}"/>
              </a:ext>
            </a:extLst>
          </p:cNvPr>
          <p:cNvPicPr>
            <a:picLocks noChangeAspect="1"/>
          </p:cNvPicPr>
          <p:nvPr/>
        </p:nvPicPr>
        <p:blipFill>
          <a:blip r:embed="rId3"/>
          <a:stretch>
            <a:fillRect/>
          </a:stretch>
        </p:blipFill>
        <p:spPr>
          <a:xfrm>
            <a:off x="624895" y="200414"/>
            <a:ext cx="2291963" cy="1310886"/>
          </a:xfrm>
          <a:prstGeom prst="rect">
            <a:avLst/>
          </a:prstGeom>
        </p:spPr>
      </p:pic>
      <p:pic>
        <p:nvPicPr>
          <p:cNvPr id="6150" name="Picture 6">
            <a:extLst>
              <a:ext uri="{FF2B5EF4-FFF2-40B4-BE49-F238E27FC236}">
                <a16:creationId xmlns:a16="http://schemas.microsoft.com/office/drawing/2014/main" id="{E148E40D-24D4-4046-ABDF-2ABA308B3A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1309" y="38099"/>
            <a:ext cx="7947922" cy="684859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9" name="TextBox 8"/>
          <p:cNvSpPr txBox="1"/>
          <p:nvPr/>
        </p:nvSpPr>
        <p:spPr>
          <a:xfrm>
            <a:off x="3708400" y="5174235"/>
            <a:ext cx="3759199" cy="1569660"/>
          </a:xfrm>
          <a:prstGeom prst="rect">
            <a:avLst/>
          </a:prstGeom>
          <a:solidFill>
            <a:srgbClr val="95CD7A"/>
          </a:solidFill>
        </p:spPr>
        <p:txBody>
          <a:bodyPr wrap="square" rtlCol="1">
            <a:spAutoFit/>
          </a:bodyPr>
          <a:lstStyle/>
          <a:p>
            <a:pPr algn="just" rtl="1"/>
            <a:r>
              <a:rPr lang="ar-SY" sz="2400" dirty="0">
                <a:solidFill>
                  <a:schemeClr val="accent5">
                    <a:lumMod val="75000"/>
                  </a:schemeClr>
                </a:solidFill>
                <a:latin typeface="Calibri" panose="020F0502020204030204" pitchFamily="34" charset="0"/>
                <a:cs typeface="Calibri" panose="020F0502020204030204" pitchFamily="34" charset="0"/>
                <a:rtl/>
              </a:rPr>
              <a:t>انتبه للرموز أثناء مراجعة طبعة 2019!  </a:t>
            </a:r>
          </a:p>
          <a:p>
            <a:pPr algn="just" rtl="1"/>
            <a:r>
              <a:rPr lang="ar-SY" sz="2400" dirty="0">
                <a:solidFill>
                  <a:schemeClr val="accent5">
                    <a:lumMod val="75000"/>
                  </a:schemeClr>
                </a:solidFill>
                <a:latin typeface="Calibri" panose="020F0502020204030204" pitchFamily="34" charset="0"/>
                <a:cs typeface="Calibri" panose="020F0502020204030204" pitchFamily="34" charset="0"/>
                <a:rtl/>
              </a:rPr>
              <a:t>فكر في كيف يؤثر ذلك على طريقة عملكم. </a:t>
            </a:r>
          </a:p>
        </p:txBody>
      </p:sp>
    </p:spTree>
    <p:extLst>
      <p:ext uri="{BB962C8B-B14F-4D97-AF65-F5344CB8AC3E}">
        <p14:creationId xmlns:p14="http://schemas.microsoft.com/office/powerpoint/2010/main" val="2850908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284417" y="528638"/>
            <a:ext cx="2970847" cy="807497"/>
          </a:xfrm>
        </p:spPr>
        <p:txBody>
          <a:bodyPr/>
          <a:lstStyle/>
          <a:p>
            <a:r>
              <a:rPr lang="en-US" dirty="0"/>
              <a:t>2012 edition</a:t>
            </a:r>
          </a:p>
        </p:txBody>
      </p:sp>
      <p:pic>
        <p:nvPicPr>
          <p:cNvPr id="2" name="Picture 1"/>
          <p:cNvPicPr>
            <a:picLocks noChangeAspect="1"/>
          </p:cNvPicPr>
          <p:nvPr/>
        </p:nvPicPr>
        <p:blipFill>
          <a:blip r:embed="rId3"/>
          <a:stretch>
            <a:fillRect/>
          </a:stretch>
        </p:blipFill>
        <p:spPr>
          <a:xfrm>
            <a:off x="3271294" y="0"/>
            <a:ext cx="8913548" cy="6858000"/>
          </a:xfrm>
          <a:prstGeom prst="rect">
            <a:avLst/>
          </a:prstGeom>
        </p:spPr>
      </p:pic>
      <p:pic>
        <p:nvPicPr>
          <p:cNvPr id="3" name="Picture 2"/>
          <p:cNvPicPr>
            <a:picLocks noChangeAspect="1"/>
          </p:cNvPicPr>
          <p:nvPr/>
        </p:nvPicPr>
        <p:blipFill rotWithShape="1">
          <a:blip r:embed="rId4"/>
          <a:srcRect l="9041" t="1288"/>
          <a:stretch/>
        </p:blipFill>
        <p:spPr>
          <a:xfrm>
            <a:off x="3262974" y="11996"/>
            <a:ext cx="8936736" cy="6858000"/>
          </a:xfrm>
          <a:prstGeom prst="rect">
            <a:avLst/>
          </a:prstGeom>
        </p:spPr>
      </p:pic>
      <p:pic>
        <p:nvPicPr>
          <p:cNvPr id="9" name="Picture 8"/>
          <p:cNvPicPr>
            <a:picLocks noChangeAspect="1"/>
          </p:cNvPicPr>
          <p:nvPr/>
        </p:nvPicPr>
        <p:blipFill>
          <a:blip r:embed="rId5"/>
          <a:srcRect/>
          <a:stretch/>
        </p:blipFill>
        <p:spPr>
          <a:xfrm>
            <a:off x="872365" y="3072892"/>
            <a:ext cx="2198523" cy="3053297"/>
          </a:xfrm>
          <a:prstGeom prst="rect">
            <a:avLst/>
          </a:prstGeom>
        </p:spPr>
      </p:pic>
      <p:pic>
        <p:nvPicPr>
          <p:cNvPr id="6" name="Picture 5"/>
          <p:cNvPicPr>
            <a:picLocks noChangeAspect="1"/>
          </p:cNvPicPr>
          <p:nvPr/>
        </p:nvPicPr>
        <p:blipFill>
          <a:blip r:embed="rId6"/>
          <a:srcRect/>
          <a:stretch/>
        </p:blipFill>
        <p:spPr>
          <a:xfrm>
            <a:off x="889569" y="3072892"/>
            <a:ext cx="2134378" cy="3053297"/>
          </a:xfrm>
          <a:prstGeom prst="rect">
            <a:avLst/>
          </a:prstGeom>
        </p:spPr>
      </p:pic>
      <p:sp>
        <p:nvSpPr>
          <p:cNvPr id="7" name="Text Placeholder 7"/>
          <p:cNvSpPr>
            <a:spLocks noGrp="1"/>
          </p:cNvSpPr>
          <p:nvPr>
            <p:ph type="body" sz="quarter" idx="13"/>
          </p:nvPr>
        </p:nvSpPr>
        <p:spPr>
          <a:xfrm>
            <a:off x="284417" y="1336135"/>
            <a:ext cx="2970847" cy="807497"/>
          </a:xfrm>
        </p:spPr>
        <p:txBody>
          <a:bodyPr/>
          <a:lstStyle/>
          <a:p>
            <a:r>
              <a:rPr lang="en-US" dirty="0"/>
              <a:t>2019 edition</a:t>
            </a:r>
          </a:p>
        </p:txBody>
      </p:sp>
    </p:spTree>
    <p:extLst>
      <p:ext uri="{BB962C8B-B14F-4D97-AF65-F5344CB8AC3E}">
        <p14:creationId xmlns:p14="http://schemas.microsoft.com/office/powerpoint/2010/main" val="3194211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8">
                                            <p:txEl>
                                              <p:pRg st="0" end="0"/>
                                            </p:txEl>
                                          </p:spTgt>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7"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p:txBody>
          <a:bodyPr rtlCol="1"/>
          <a:lstStyle/>
          <a:p>
            <a:pPr algn="r" rtl="1"/>
            <a:r>
              <a:rPr lang="ar-SA" noProof="0" dirty="0">
                <a:latin typeface="Calibri" panose="020F0502020204030204" pitchFamily="34" charset="0"/>
                <a:cs typeface="Calibri" panose="020F0502020204030204" pitchFamily="34" charset="0"/>
                <a:rtl/>
              </a:rPr>
              <a:t>مبادئنا العشرة</a:t>
            </a:r>
          </a:p>
        </p:txBody>
      </p:sp>
      <p:sp>
        <p:nvSpPr>
          <p:cNvPr id="5" name="Text Placeholder 4"/>
          <p:cNvSpPr>
            <a:spLocks noGrp="1"/>
          </p:cNvSpPr>
          <p:nvPr>
            <p:ph type="body" sz="quarter" idx="12"/>
          </p:nvPr>
        </p:nvSpPr>
        <p:spPr/>
        <p:txBody>
          <a:bodyPr rtlCol="1">
            <a:normAutofit/>
          </a:bodyPr>
          <a:lstStyle/>
          <a:p>
            <a:pPr algn="r" rtl="1"/>
            <a:r>
              <a:rPr lang="ar-SA" noProof="0" dirty="0">
                <a:latin typeface="Calibri" panose="020F0502020204030204" pitchFamily="34" charset="0"/>
                <a:cs typeface="Calibri" panose="020F0502020204030204" pitchFamily="34" charset="0"/>
                <a:rtl/>
              </a:rPr>
              <a:t>لم تتغير ولكن... </a:t>
            </a:r>
            <a:endParaRPr lang="ar-SA" noProof="0" dirty="0">
              <a:latin typeface="Calibri" panose="020F0502020204030204" pitchFamily="34" charset="0"/>
              <a:cs typeface="Calibri" panose="020F0502020204030204" pitchFamily="34" charset="0"/>
            </a:endParaRPr>
          </a:p>
          <a:p>
            <a:pPr algn="r" rtl="1"/>
            <a:r>
              <a:rPr lang="ar-SA" noProof="0" dirty="0">
                <a:latin typeface="Calibri" panose="020F0502020204030204" pitchFamily="34" charset="0"/>
                <a:cs typeface="Calibri" panose="020F0502020204030204" pitchFamily="34" charset="0"/>
                <a:rtl/>
              </a:rPr>
              <a:t>تم تجميع كل المبادئ العشرة معا ووضعها على قدم المساواة</a:t>
            </a:r>
          </a:p>
          <a:p>
            <a:pPr algn="r" rtl="1"/>
            <a:r>
              <a:rPr lang="ar-SA" noProof="0" dirty="0">
                <a:latin typeface="Calibri" panose="020F0502020204030204" pitchFamily="34" charset="0"/>
                <a:cs typeface="Calibri" panose="020F0502020204030204" pitchFamily="34" charset="0"/>
                <a:rtl/>
              </a:rPr>
              <a:t>تم تضمينها في كل معيار كتذكير</a:t>
            </a:r>
          </a:p>
          <a:p>
            <a:pPr algn="r" rtl="1"/>
            <a:endParaRPr lang="ar-SA" noProof="0" dirty="0">
              <a:latin typeface="Calibri" panose="020F0502020204030204" pitchFamily="34" charset="0"/>
              <a:cs typeface="Calibri" panose="020F0502020204030204" pitchFamily="34" charset="0"/>
            </a:endParaRPr>
          </a:p>
          <a:p>
            <a:pPr marL="0" indent="0" algn="r" rtl="1">
              <a:buNone/>
            </a:pPr>
            <a:endParaRPr lang="ar-SA" noProof="0" dirty="0">
              <a:latin typeface="Calibri" panose="020F0502020204030204" pitchFamily="34" charset="0"/>
              <a:cs typeface="Calibri" panose="020F0502020204030204" pitchFamily="34" charset="0"/>
            </a:endParaRPr>
          </a:p>
        </p:txBody>
      </p:sp>
      <p:sp>
        <p:nvSpPr>
          <p:cNvPr id="6" name="Text Placeholder 5"/>
          <p:cNvSpPr>
            <a:spLocks noGrp="1"/>
          </p:cNvSpPr>
          <p:nvPr>
            <p:ph type="body" sz="quarter" idx="13"/>
          </p:nvPr>
        </p:nvSpPr>
        <p:spPr/>
        <p:txBody>
          <a:bodyPr rtlCol="1"/>
          <a:lstStyle/>
          <a:p>
            <a:pPr algn="r" rtl="1"/>
            <a:r>
              <a:rPr lang="ar-SA" noProof="0" dirty="0">
                <a:rtl/>
              </a:rPr>
              <a:t>طبعة 2019</a:t>
            </a:r>
          </a:p>
        </p:txBody>
      </p:sp>
      <p:pic>
        <p:nvPicPr>
          <p:cNvPr id="2" name="Picture 1"/>
          <p:cNvPicPr>
            <a:picLocks noChangeAspect="1"/>
          </p:cNvPicPr>
          <p:nvPr/>
        </p:nvPicPr>
        <p:blipFill>
          <a:blip r:embed="rId3"/>
          <a:stretch>
            <a:fillRect/>
          </a:stretch>
        </p:blipFill>
        <p:spPr>
          <a:xfrm>
            <a:off x="11266" y="2400300"/>
            <a:ext cx="3624180" cy="3314700"/>
          </a:xfrm>
          <a:prstGeom prst="rect">
            <a:avLst/>
          </a:prstGeom>
        </p:spPr>
      </p:pic>
    </p:spTree>
    <p:extLst>
      <p:ext uri="{BB962C8B-B14F-4D97-AF65-F5344CB8AC3E}">
        <p14:creationId xmlns:p14="http://schemas.microsoft.com/office/powerpoint/2010/main" val="21790086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1"/>
          </p:nvPr>
        </p:nvSpPr>
        <p:spPr/>
        <p:txBody>
          <a:bodyPr rtlCol="1"/>
          <a:lstStyle/>
          <a:p>
            <a:pPr algn="r" rtl="1"/>
            <a:r>
              <a:rPr lang="ar-SA" noProof="0" dirty="0">
                <a:latin typeface="Calibri" panose="020F0502020204030204" pitchFamily="34" charset="0"/>
                <a:cs typeface="Calibri" panose="020F0502020204030204" pitchFamily="34" charset="0"/>
                <a:rtl/>
              </a:rPr>
              <a:t>مقدمة عامة</a:t>
            </a:r>
          </a:p>
        </p:txBody>
      </p:sp>
      <p:sp>
        <p:nvSpPr>
          <p:cNvPr id="12" name="Text Placeholder 11"/>
          <p:cNvSpPr>
            <a:spLocks noGrp="1"/>
          </p:cNvSpPr>
          <p:nvPr>
            <p:ph type="body" sz="quarter" idx="12"/>
          </p:nvPr>
        </p:nvSpPr>
        <p:spPr>
          <a:xfrm>
            <a:off x="4100513" y="1553633"/>
            <a:ext cx="7300912" cy="4254500"/>
          </a:xfrm>
        </p:spPr>
        <p:txBody>
          <a:bodyPr rtlCol="1"/>
          <a:lstStyle/>
          <a:p>
            <a:pPr algn="r" rtl="1"/>
            <a:r>
              <a:rPr lang="ar-SY" noProof="0" dirty="0">
                <a:latin typeface="Calibri" panose="020F0502020204030204" pitchFamily="34" charset="0"/>
                <a:cs typeface="Calibri" panose="020F0502020204030204" pitchFamily="34" charset="0"/>
                <a:rtl/>
              </a:rPr>
              <a:t>تقدم الطبعة الجديدة </a:t>
            </a:r>
            <a:r>
              <a:rPr lang="ar-SA" noProof="0" dirty="0">
                <a:latin typeface="Calibri" panose="020F0502020204030204" pitchFamily="34" charset="0"/>
                <a:cs typeface="Calibri" panose="020F0502020204030204" pitchFamily="34" charset="0"/>
                <a:rtl/>
              </a:rPr>
              <a:t>شرحاً أعمق </a:t>
            </a:r>
          </a:p>
          <a:p>
            <a:pPr lvl="1" algn="r" rtl="1"/>
            <a:r>
              <a:rPr lang="ar-SA" sz="2800" noProof="0" dirty="0">
                <a:latin typeface="Calibri" panose="020F0502020204030204" pitchFamily="34" charset="0"/>
                <a:cs typeface="Calibri" panose="020F0502020204030204" pitchFamily="34" charset="0"/>
                <a:rtl/>
              </a:rPr>
              <a:t>لحماية الطفل في العمل الإنساني</a:t>
            </a:r>
          </a:p>
          <a:p>
            <a:pPr lvl="1" algn="r" rtl="1"/>
            <a:r>
              <a:rPr lang="ar-SA" sz="2800" noProof="0" dirty="0">
                <a:latin typeface="Calibri" panose="020F0502020204030204" pitchFamily="34" charset="0"/>
                <a:cs typeface="Calibri" panose="020F0502020204030204" pitchFamily="34" charset="0"/>
                <a:rtl/>
              </a:rPr>
              <a:t>وأساسه في القوانين الدولية</a:t>
            </a:r>
          </a:p>
          <a:p>
            <a:pPr lvl="1" algn="r" rtl="1"/>
            <a:r>
              <a:rPr lang="ar-SA" sz="2800" noProof="0" dirty="0">
                <a:latin typeface="Calibri" panose="020F0502020204030204" pitchFamily="34" charset="0"/>
                <a:cs typeface="Calibri" panose="020F0502020204030204" pitchFamily="34" charset="0"/>
                <a:rtl/>
              </a:rPr>
              <a:t>المعايير الدنيا لحماية الأطفال-  لمن هي، وكيف تم تطويرها ، وكيفية استخدامها</a:t>
            </a:r>
          </a:p>
          <a:p>
            <a:pPr lvl="1" algn="r" rtl="1"/>
            <a:r>
              <a:rPr lang="ar-SA" sz="2800" noProof="0" dirty="0">
                <a:latin typeface="Calibri" panose="020F0502020204030204" pitchFamily="34" charset="0"/>
                <a:cs typeface="Calibri" panose="020F0502020204030204" pitchFamily="34" charset="0"/>
                <a:rtl/>
              </a:rPr>
              <a:t>ارتباطاتها مع المعايير الأخرى</a:t>
            </a:r>
          </a:p>
          <a:p>
            <a:pPr lvl="1" algn="r" rtl="1"/>
            <a:r>
              <a:rPr lang="ar-SA" sz="2800" noProof="0" dirty="0">
                <a:latin typeface="Calibri" panose="020F0502020204030204" pitchFamily="34" charset="0"/>
                <a:cs typeface="Calibri" panose="020F0502020204030204" pitchFamily="34" charset="0"/>
                <a:rtl/>
              </a:rPr>
              <a:t>القضايا المتداخلة</a:t>
            </a:r>
          </a:p>
        </p:txBody>
      </p:sp>
      <p:sp>
        <p:nvSpPr>
          <p:cNvPr id="13" name="Text Placeholder 12"/>
          <p:cNvSpPr>
            <a:spLocks noGrp="1"/>
          </p:cNvSpPr>
          <p:nvPr>
            <p:ph type="body" sz="quarter" idx="13"/>
          </p:nvPr>
        </p:nvSpPr>
        <p:spPr>
          <a:xfrm>
            <a:off x="284417" y="516112"/>
            <a:ext cx="2970847" cy="4799266"/>
          </a:xfrm>
        </p:spPr>
        <p:txBody>
          <a:bodyPr rtlCol="1"/>
          <a:lstStyle/>
          <a:p>
            <a:pPr algn="r" rtl="1"/>
            <a:r>
              <a:rPr lang="ar-SA" noProof="0" dirty="0">
                <a:latin typeface="Calibri" panose="020F0502020204030204" pitchFamily="34" charset="0"/>
                <a:cs typeface="Calibri" panose="020F0502020204030204" pitchFamily="34" charset="0"/>
                <a:rtl/>
              </a:rPr>
              <a:t>طبعة 2019</a:t>
            </a:r>
          </a:p>
        </p:txBody>
      </p:sp>
      <p:pic>
        <p:nvPicPr>
          <p:cNvPr id="14" name="Picture 13"/>
          <p:cNvPicPr>
            <a:picLocks noChangeAspect="1"/>
          </p:cNvPicPr>
          <p:nvPr/>
        </p:nvPicPr>
        <p:blipFill>
          <a:blip r:embed="rId3"/>
          <a:srcRect/>
          <a:stretch/>
        </p:blipFill>
        <p:spPr>
          <a:xfrm>
            <a:off x="488515" y="3072892"/>
            <a:ext cx="2289073" cy="3053297"/>
          </a:xfrm>
          <a:prstGeom prst="rect">
            <a:avLst/>
          </a:prstGeom>
        </p:spPr>
      </p:pic>
    </p:spTree>
    <p:extLst>
      <p:ext uri="{BB962C8B-B14F-4D97-AF65-F5344CB8AC3E}">
        <p14:creationId xmlns:p14="http://schemas.microsoft.com/office/powerpoint/2010/main" val="17458969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0226" y="257176"/>
            <a:ext cx="7493176" cy="1325563"/>
          </a:xfrm>
        </p:spPr>
        <p:txBody>
          <a:bodyPr rtlCol="1"/>
          <a:lstStyle/>
          <a:p>
            <a:pPr algn="r" rtl="1"/>
            <a:r>
              <a:rPr lang="ar-SA" noProof="0" dirty="0">
                <a:latin typeface="Calibri" panose="020F0502020204030204" pitchFamily="34" charset="0"/>
                <a:cs typeface="Calibri" panose="020F0502020204030204" pitchFamily="34" charset="0"/>
                <a:rtl/>
              </a:rPr>
              <a:t>الركيزة 1 - لضمان استجابة الجودة </a:t>
            </a:r>
          </a:p>
        </p:txBody>
      </p:sp>
      <p:sp>
        <p:nvSpPr>
          <p:cNvPr id="4" name="Text Placeholder 3"/>
          <p:cNvSpPr>
            <a:spLocks noGrp="1"/>
          </p:cNvSpPr>
          <p:nvPr>
            <p:ph type="body" sz="quarter" idx="12"/>
          </p:nvPr>
        </p:nvSpPr>
        <p:spPr>
          <a:xfrm>
            <a:off x="4340226" y="1907476"/>
            <a:ext cx="7493176" cy="4493324"/>
          </a:xfrm>
        </p:spPr>
        <p:txBody>
          <a:bodyPr rtlCol="1">
            <a:normAutofit/>
          </a:bodyPr>
          <a:lstStyle/>
          <a:p>
            <a:pPr algn="r" rtl="1"/>
            <a:r>
              <a:rPr lang="ar-SA" noProof="0" dirty="0">
                <a:latin typeface="Calibri" panose="020F0502020204030204" pitchFamily="34" charset="0"/>
                <a:cs typeface="Calibri" panose="020F0502020204030204" pitchFamily="34" charset="0"/>
                <a:rtl/>
              </a:rPr>
              <a:t>المعيار 1: التنسيق في كل من سياقات مجموعات التنسيق واللاجئين</a:t>
            </a:r>
            <a:endParaRPr lang="ar-SA" noProof="0" dirty="0">
              <a:latin typeface="Calibri" panose="020F0502020204030204" pitchFamily="34" charset="0"/>
              <a:cs typeface="Calibri" panose="020F0502020204030204" pitchFamily="34" charset="0"/>
            </a:endParaRPr>
          </a:p>
          <a:p>
            <a:pPr algn="r" rtl="1"/>
            <a:r>
              <a:rPr lang="ar-SA" noProof="0" dirty="0">
                <a:latin typeface="Calibri" panose="020F0502020204030204" pitchFamily="34" charset="0"/>
                <a:cs typeface="Calibri" panose="020F0502020204030204" pitchFamily="34" charset="0"/>
                <a:rtl/>
              </a:rPr>
              <a:t>المعيار 4: عدسة أقوى للتركيز على حماية الطفل ونموه</a:t>
            </a:r>
            <a:endParaRPr lang="ar-SA" noProof="0" dirty="0">
              <a:latin typeface="Calibri" panose="020F0502020204030204" pitchFamily="34" charset="0"/>
              <a:cs typeface="Calibri" panose="020F0502020204030204" pitchFamily="34" charset="0"/>
            </a:endParaRPr>
          </a:p>
          <a:p>
            <a:pPr algn="r" rtl="1"/>
            <a:r>
              <a:rPr lang="ar-SA" noProof="0" dirty="0">
                <a:latin typeface="Calibri" panose="020F0502020204030204" pitchFamily="34" charset="0"/>
                <a:cs typeface="Calibri" panose="020F0502020204030204" pitchFamily="34" charset="0"/>
                <a:rtl/>
              </a:rPr>
              <a:t>المعيار 5: تحديث كبير يعكس أدوات إدارة المعلومات الجديدة والمخاوف الأخلاقية</a:t>
            </a:r>
            <a:endParaRPr lang="ar-SA" noProof="0" dirty="0">
              <a:latin typeface="Calibri" panose="020F0502020204030204" pitchFamily="34" charset="0"/>
              <a:cs typeface="Calibri" panose="020F0502020204030204" pitchFamily="34" charset="0"/>
            </a:endParaRPr>
          </a:p>
          <a:p>
            <a:pPr algn="r" rtl="1"/>
            <a:r>
              <a:rPr lang="ar-SA" noProof="0" dirty="0">
                <a:latin typeface="Calibri" panose="020F0502020204030204" pitchFamily="34" charset="0"/>
                <a:cs typeface="Calibri" panose="020F0502020204030204" pitchFamily="34" charset="0"/>
                <a:rtl/>
              </a:rPr>
              <a:t>في العموم: تركيز أقوى على حماية الطفل والحماية من الاستغلال الجنسي والإساءة الجنسية PSEA</a:t>
            </a:r>
            <a:endParaRPr lang="ar-SA" noProof="0" dirty="0">
              <a:latin typeface="Calibri" panose="020F0502020204030204" pitchFamily="34" charset="0"/>
              <a:cs typeface="Calibri" panose="020F0502020204030204" pitchFamily="34" charset="0"/>
            </a:endParaRPr>
          </a:p>
        </p:txBody>
      </p:sp>
      <p:sp>
        <p:nvSpPr>
          <p:cNvPr id="6" name="Picture Placeholder 5">
            <a:extLst>
              <a:ext uri="{FF2B5EF4-FFF2-40B4-BE49-F238E27FC236}">
                <a16:creationId xmlns:a16="http://schemas.microsoft.com/office/drawing/2014/main" id="{B563FDB6-4624-498C-B88B-143366520918}"/>
              </a:ext>
            </a:extLst>
          </p:cNvPr>
          <p:cNvSpPr>
            <a:spLocks noGrp="1"/>
          </p:cNvSpPr>
          <p:nvPr>
            <p:ph type="pic" sz="quarter" idx="10"/>
          </p:nvPr>
        </p:nvSpPr>
        <p:spPr/>
      </p:sp>
      <p:grpSp>
        <p:nvGrpSpPr>
          <p:cNvPr id="16" name="Group 11">
            <a:extLst>
              <a:ext uri="{FF2B5EF4-FFF2-40B4-BE49-F238E27FC236}">
                <a16:creationId xmlns:a16="http://schemas.microsoft.com/office/drawing/2014/main" id="{14E8BDF3-FE4D-4BA0-91D8-49A0A3F88163}"/>
              </a:ext>
            </a:extLst>
          </p:cNvPr>
          <p:cNvGrpSpPr>
            <a:grpSpLocks/>
          </p:cNvGrpSpPr>
          <p:nvPr/>
        </p:nvGrpSpPr>
        <p:grpSpPr bwMode="auto">
          <a:xfrm>
            <a:off x="-3726" y="16392"/>
            <a:ext cx="4473576" cy="6897434"/>
            <a:chOff x="105190314" y="103786198"/>
            <a:chExt cx="4474344" cy="8515596"/>
          </a:xfrm>
        </p:grpSpPr>
        <p:pic>
          <p:nvPicPr>
            <p:cNvPr id="1036" name="Picture 12">
              <a:extLst>
                <a:ext uri="{FF2B5EF4-FFF2-40B4-BE49-F238E27FC236}">
                  <a16:creationId xmlns:a16="http://schemas.microsoft.com/office/drawing/2014/main" id="{0EAE245A-D8A9-4C39-BEDB-917792C7B0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190314" y="103786198"/>
              <a:ext cx="4474344" cy="851559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7" name="Text Box 13">
              <a:extLst>
                <a:ext uri="{FF2B5EF4-FFF2-40B4-BE49-F238E27FC236}">
                  <a16:creationId xmlns:a16="http://schemas.microsoft.com/office/drawing/2014/main" id="{AC38CAC9-72CC-40C2-AD7B-3AAB6515DBB1}"/>
                </a:ext>
              </a:extLst>
            </p:cNvPr>
            <p:cNvSpPr txBox="1">
              <a:spLocks noChangeArrowheads="1"/>
            </p:cNvSpPr>
            <p:nvPr/>
          </p:nvSpPr>
          <p:spPr bwMode="auto">
            <a:xfrm>
              <a:off x="106284408" y="103901132"/>
              <a:ext cx="2422188" cy="101167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Y" altLang="en-US" sz="2400" b="1" i="0" u="none" strike="noStrike" cap="none" normalizeH="0" baseline="0" dirty="0">
                  <a:ln>
                    <a:noFill/>
                  </a:ln>
                  <a:solidFill>
                    <a:srgbClr val="FFFFFF"/>
                  </a:solidFill>
                  <a:effectLst/>
                  <a:latin typeface="Calibri" panose="020F0502020204030204" pitchFamily="34" charset="0"/>
                  <a:cs typeface="Calibri" panose="020F0502020204030204" pitchFamily="34" charset="0"/>
                </a:rPr>
                <a:t>معايير لضمان</a:t>
              </a:r>
              <a:r>
                <a:rPr kumimoji="0" lang="en-GB" altLang="en-US" sz="2400" b="1" i="0" u="none" strike="noStrike" cap="none" normalizeH="0" baseline="0" dirty="0">
                  <a:ln>
                    <a:noFill/>
                  </a:ln>
                  <a:solidFill>
                    <a:srgbClr val="FFFFFF"/>
                  </a:solidFill>
                  <a:effectLst/>
                  <a:latin typeface="Calibri" panose="020F0502020204030204" pitchFamily="34" charset="0"/>
                  <a:cs typeface="Calibri" panose="020F0502020204030204" pitchFamily="34" charset="0"/>
                </a:rPr>
                <a:t> </a:t>
              </a:r>
              <a:endParaRPr kumimoji="0" lang="en-US" altLang="en-US" sz="2400" b="1" i="0" u="none" strike="noStrike" cap="none" normalizeH="0" baseline="0" dirty="0">
                <a:ln>
                  <a:noFill/>
                </a:ln>
                <a:solidFill>
                  <a:srgbClr val="FFFFFF"/>
                </a:solidFill>
                <a:effectLst/>
                <a:latin typeface="Calibri" panose="020F0502020204030204" pitchFamily="34" charset="0"/>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SY" altLang="en-US" sz="2400" b="1" i="0" u="none" strike="noStrike" cap="none" normalizeH="0" baseline="0" dirty="0">
                  <a:ln>
                    <a:noFill/>
                  </a:ln>
                  <a:solidFill>
                    <a:srgbClr val="FFFFFF"/>
                  </a:solidFill>
                  <a:effectLst/>
                  <a:latin typeface="Calibri" panose="020F0502020204030204" pitchFamily="34" charset="0"/>
                  <a:cs typeface="Calibri" panose="020F0502020204030204" pitchFamily="34" charset="0"/>
                </a:rPr>
                <a:t>استجابة نوعية</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8" name="Text Box 14">
              <a:extLst>
                <a:ext uri="{FF2B5EF4-FFF2-40B4-BE49-F238E27FC236}">
                  <a16:creationId xmlns:a16="http://schemas.microsoft.com/office/drawing/2014/main" id="{6C4EC26B-1BBF-48B3-A307-B1AC3A1D672E}"/>
                </a:ext>
              </a:extLst>
            </p:cNvPr>
            <p:cNvSpPr txBox="1">
              <a:spLocks noChangeArrowheads="1"/>
            </p:cNvSpPr>
            <p:nvPr/>
          </p:nvSpPr>
          <p:spPr bwMode="auto">
            <a:xfrm>
              <a:off x="106243066" y="105338393"/>
              <a:ext cx="2422188" cy="101167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Y" altLang="en-US" sz="2400" b="1" i="0" u="none" strike="noStrike" cap="none" normalizeH="0" baseline="0">
                  <a:ln>
                    <a:noFill/>
                  </a:ln>
                  <a:solidFill>
                    <a:srgbClr val="FFFFFF"/>
                  </a:solidFill>
                  <a:effectLst/>
                  <a:latin typeface="Calibri" panose="020F0502020204030204" pitchFamily="34" charset="0"/>
                  <a:cs typeface="Calibri" panose="020F0502020204030204" pitchFamily="34" charset="0"/>
                </a:rPr>
                <a:t>التنسيق</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 name="Text Box 15">
              <a:extLst>
                <a:ext uri="{FF2B5EF4-FFF2-40B4-BE49-F238E27FC236}">
                  <a16:creationId xmlns:a16="http://schemas.microsoft.com/office/drawing/2014/main" id="{EFC3029F-40BB-4AF0-8610-A1B8615BA9B9}"/>
                </a:ext>
              </a:extLst>
            </p:cNvPr>
            <p:cNvSpPr txBox="1">
              <a:spLocks noChangeArrowheads="1"/>
            </p:cNvSpPr>
            <p:nvPr/>
          </p:nvSpPr>
          <p:spPr bwMode="auto">
            <a:xfrm>
              <a:off x="106211452" y="106578670"/>
              <a:ext cx="2422188" cy="101167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Y" altLang="en-US" sz="2400" b="1" i="0" u="none" strike="noStrike" cap="none" normalizeH="0" baseline="0">
                  <a:ln>
                    <a:noFill/>
                  </a:ln>
                  <a:solidFill>
                    <a:srgbClr val="FFFFFF"/>
                  </a:solidFill>
                  <a:effectLst/>
                  <a:latin typeface="Calibri" panose="020F0502020204030204" pitchFamily="34" charset="0"/>
                  <a:cs typeface="Calibri" panose="020F0502020204030204" pitchFamily="34" charset="0"/>
                </a:rPr>
                <a:t>الموارد البشرية</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 name="Text Box 16">
              <a:extLst>
                <a:ext uri="{FF2B5EF4-FFF2-40B4-BE49-F238E27FC236}">
                  <a16:creationId xmlns:a16="http://schemas.microsoft.com/office/drawing/2014/main" id="{D2D6761E-A4B1-4563-83D9-51A10AD5DD39}"/>
                </a:ext>
              </a:extLst>
            </p:cNvPr>
            <p:cNvSpPr txBox="1">
              <a:spLocks noChangeArrowheads="1"/>
            </p:cNvSpPr>
            <p:nvPr/>
          </p:nvSpPr>
          <p:spPr bwMode="auto">
            <a:xfrm>
              <a:off x="106243066" y="108959515"/>
              <a:ext cx="2422188" cy="101167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Y" altLang="en-US" sz="2400" b="1" i="0" u="none" strike="noStrike" cap="none" normalizeH="0" baseline="0">
                  <a:ln>
                    <a:noFill/>
                  </a:ln>
                  <a:solidFill>
                    <a:srgbClr val="FFFFFF"/>
                  </a:solidFill>
                  <a:effectLst/>
                  <a:latin typeface="Calibri" panose="020F0502020204030204" pitchFamily="34" charset="0"/>
                  <a:cs typeface="Calibri" panose="020F0502020204030204" pitchFamily="34" charset="0"/>
                </a:rPr>
                <a:t>إدارة دورة البرنامج</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1" name="Text Box 17">
              <a:extLst>
                <a:ext uri="{FF2B5EF4-FFF2-40B4-BE49-F238E27FC236}">
                  <a16:creationId xmlns:a16="http://schemas.microsoft.com/office/drawing/2014/main" id="{7B4E70D6-1C35-4B1B-BC09-28E6152EC1E7}"/>
                </a:ext>
              </a:extLst>
            </p:cNvPr>
            <p:cNvSpPr txBox="1">
              <a:spLocks noChangeArrowheads="1"/>
            </p:cNvSpPr>
            <p:nvPr/>
          </p:nvSpPr>
          <p:spPr bwMode="auto">
            <a:xfrm>
              <a:off x="106194428" y="107711942"/>
              <a:ext cx="2422188" cy="101167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Y" altLang="en-US" sz="2400" b="1" i="0" u="none" strike="noStrike" cap="none" normalizeH="0" baseline="0">
                  <a:ln>
                    <a:noFill/>
                  </a:ln>
                  <a:solidFill>
                    <a:srgbClr val="FFFFFF"/>
                  </a:solidFill>
                  <a:effectLst/>
                  <a:latin typeface="Calibri" panose="020F0502020204030204" pitchFamily="34" charset="0"/>
                  <a:cs typeface="Calibri" panose="020F0502020204030204" pitchFamily="34" charset="0"/>
                </a:rPr>
                <a:t>التواصل والمناصرة</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2" name="Text Box 18">
              <a:extLst>
                <a:ext uri="{FF2B5EF4-FFF2-40B4-BE49-F238E27FC236}">
                  <a16:creationId xmlns:a16="http://schemas.microsoft.com/office/drawing/2014/main" id="{221584E5-8570-4BFF-AB6D-F998BC41ECAD}"/>
                </a:ext>
              </a:extLst>
            </p:cNvPr>
            <p:cNvSpPr txBox="1">
              <a:spLocks noChangeArrowheads="1"/>
            </p:cNvSpPr>
            <p:nvPr/>
          </p:nvSpPr>
          <p:spPr bwMode="auto">
            <a:xfrm>
              <a:off x="106211452" y="110092787"/>
              <a:ext cx="2422188" cy="101167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Y" altLang="en-US" sz="2400" b="1" i="0" u="none" strike="noStrike" cap="none" normalizeH="0" baseline="0">
                  <a:ln>
                    <a:noFill/>
                  </a:ln>
                  <a:solidFill>
                    <a:srgbClr val="FFFFFF"/>
                  </a:solidFill>
                  <a:effectLst/>
                  <a:latin typeface="Calibri" panose="020F0502020204030204" pitchFamily="34" charset="0"/>
                  <a:cs typeface="Calibri" panose="020F0502020204030204" pitchFamily="34" charset="0"/>
                </a:rPr>
                <a:t>إدارة البيانات</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3" name="Text Box 19">
              <a:extLst>
                <a:ext uri="{FF2B5EF4-FFF2-40B4-BE49-F238E27FC236}">
                  <a16:creationId xmlns:a16="http://schemas.microsoft.com/office/drawing/2014/main" id="{4816E2BE-AC47-42EB-BE63-E5ADB25B115D}"/>
                </a:ext>
              </a:extLst>
            </p:cNvPr>
            <p:cNvSpPr txBox="1">
              <a:spLocks noChangeArrowheads="1"/>
            </p:cNvSpPr>
            <p:nvPr/>
          </p:nvSpPr>
          <p:spPr bwMode="auto">
            <a:xfrm>
              <a:off x="106243066" y="111290117"/>
              <a:ext cx="2422188" cy="101167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Y" altLang="en-US" sz="2400" b="1" i="0" u="none" strike="noStrike" cap="none" normalizeH="0" baseline="0">
                  <a:ln>
                    <a:noFill/>
                  </a:ln>
                  <a:solidFill>
                    <a:srgbClr val="FFFFFF"/>
                  </a:solidFill>
                  <a:effectLst/>
                  <a:latin typeface="Calibri" panose="020F0502020204030204" pitchFamily="34" charset="0"/>
                  <a:cs typeface="Calibri" panose="020F0502020204030204" pitchFamily="34" charset="0"/>
                </a:rPr>
                <a:t>مراقبة حماية الطفل</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spTree>
    <p:extLst>
      <p:ext uri="{BB962C8B-B14F-4D97-AF65-F5344CB8AC3E}">
        <p14:creationId xmlns:p14="http://schemas.microsoft.com/office/powerpoint/2010/main" val="18385286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1"/>
          <a:lstStyle/>
          <a:p>
            <a:pPr algn="r" rtl="1"/>
            <a:r>
              <a:rPr lang="ar-SA" noProof="0" dirty="0">
                <a:latin typeface="Calibri" panose="020F0502020204030204" pitchFamily="34" charset="0"/>
                <a:cs typeface="Calibri" panose="020F0502020204030204" pitchFamily="34" charset="0"/>
                <a:rtl/>
              </a:rPr>
              <a:t>الركيزة 2 - مخاطر حماية الطفل </a:t>
            </a:r>
          </a:p>
        </p:txBody>
      </p:sp>
      <p:sp>
        <p:nvSpPr>
          <p:cNvPr id="6" name="Picture Placeholder 5">
            <a:extLst>
              <a:ext uri="{FF2B5EF4-FFF2-40B4-BE49-F238E27FC236}">
                <a16:creationId xmlns:a16="http://schemas.microsoft.com/office/drawing/2014/main" id="{600D1F3C-3504-4CFF-8B3B-383B42ABCE35}"/>
              </a:ext>
            </a:extLst>
          </p:cNvPr>
          <p:cNvSpPr>
            <a:spLocks noGrp="1"/>
          </p:cNvSpPr>
          <p:nvPr>
            <p:ph type="pic" sz="quarter" idx="10"/>
          </p:nvPr>
        </p:nvSpPr>
        <p:spPr/>
      </p:sp>
      <p:grpSp>
        <p:nvGrpSpPr>
          <p:cNvPr id="7" name="Group 2">
            <a:extLst>
              <a:ext uri="{FF2B5EF4-FFF2-40B4-BE49-F238E27FC236}">
                <a16:creationId xmlns:a16="http://schemas.microsoft.com/office/drawing/2014/main" id="{80DD3469-4F10-4F18-87F6-38DCE9C2C524}"/>
              </a:ext>
            </a:extLst>
          </p:cNvPr>
          <p:cNvGrpSpPr>
            <a:grpSpLocks/>
          </p:cNvGrpSpPr>
          <p:nvPr/>
        </p:nvGrpSpPr>
        <p:grpSpPr bwMode="auto">
          <a:xfrm>
            <a:off x="50423" y="-43420"/>
            <a:ext cx="4800600" cy="7268341"/>
            <a:chOff x="108777793" y="103870602"/>
            <a:chExt cx="4800013" cy="9270982"/>
          </a:xfrm>
        </p:grpSpPr>
        <p:pic>
          <p:nvPicPr>
            <p:cNvPr id="2051" name="Picture 3">
              <a:extLst>
                <a:ext uri="{FF2B5EF4-FFF2-40B4-BE49-F238E27FC236}">
                  <a16:creationId xmlns:a16="http://schemas.microsoft.com/office/drawing/2014/main" id="{16ADB39D-4380-46BF-8F8C-BAC5CBBC5E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777793" y="103870602"/>
              <a:ext cx="4800013" cy="907531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8" name="Text Box 4">
              <a:extLst>
                <a:ext uri="{FF2B5EF4-FFF2-40B4-BE49-F238E27FC236}">
                  <a16:creationId xmlns:a16="http://schemas.microsoft.com/office/drawing/2014/main" id="{05AFA4B7-01D6-4118-B9D3-B9D658FBB285}"/>
                </a:ext>
              </a:extLst>
            </p:cNvPr>
            <p:cNvSpPr txBox="1">
              <a:spLocks noChangeArrowheads="1"/>
            </p:cNvSpPr>
            <p:nvPr/>
          </p:nvSpPr>
          <p:spPr bwMode="auto">
            <a:xfrm>
              <a:off x="109977055" y="103901132"/>
              <a:ext cx="2422188" cy="101167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Y" altLang="en-US" sz="2000" b="1" i="0" u="none" strike="noStrike" cap="none" normalizeH="0" baseline="0" dirty="0">
                  <a:ln>
                    <a:noFill/>
                  </a:ln>
                  <a:solidFill>
                    <a:srgbClr val="FFFFFF"/>
                  </a:solidFill>
                  <a:effectLst/>
                  <a:latin typeface="Calibri" panose="020F0502020204030204" pitchFamily="34" charset="0"/>
                  <a:cs typeface="Calibri" panose="020F0502020204030204" pitchFamily="34" charset="0"/>
                </a:rPr>
                <a:t>معايير عن</a:t>
              </a:r>
              <a:r>
                <a:rPr kumimoji="0" lang="en-GB" altLang="en-US" sz="2000" b="1" i="0" u="none" strike="noStrike" cap="none" normalizeH="0" baseline="0" dirty="0">
                  <a:ln>
                    <a:noFill/>
                  </a:ln>
                  <a:solidFill>
                    <a:srgbClr val="FFFFFF"/>
                  </a:solidFill>
                  <a:effectLst/>
                  <a:latin typeface="Calibri" panose="020F0502020204030204" pitchFamily="34" charset="0"/>
                  <a:cs typeface="Calibri" panose="020F0502020204030204" pitchFamily="34" charset="0"/>
                </a:rPr>
                <a:t> </a:t>
              </a:r>
              <a:endParaRPr kumimoji="0" lang="en-US" altLang="en-US" sz="2000" b="1" i="0" u="none" strike="noStrike" cap="none" normalizeH="0" baseline="0" dirty="0">
                <a:ln>
                  <a:noFill/>
                </a:ln>
                <a:solidFill>
                  <a:srgbClr val="FFFFFF"/>
                </a:solidFill>
                <a:effectLst/>
                <a:latin typeface="Calibri" panose="020F0502020204030204" pitchFamily="34" charset="0"/>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SY" altLang="en-US" sz="2000" b="1" i="0" u="none" strike="noStrike" cap="none" normalizeH="0" baseline="0" dirty="0">
                  <a:ln>
                    <a:noFill/>
                  </a:ln>
                  <a:solidFill>
                    <a:srgbClr val="FFFFFF"/>
                  </a:solidFill>
                  <a:effectLst/>
                  <a:latin typeface="Calibri" panose="020F0502020204030204" pitchFamily="34" charset="0"/>
                  <a:cs typeface="Calibri" panose="020F0502020204030204" pitchFamily="34" charset="0"/>
                </a:rPr>
                <a:t>مخاطر حماية الطفل</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
          <p:nvSpPr>
            <p:cNvPr id="9" name="Text Box 5">
              <a:extLst>
                <a:ext uri="{FF2B5EF4-FFF2-40B4-BE49-F238E27FC236}">
                  <a16:creationId xmlns:a16="http://schemas.microsoft.com/office/drawing/2014/main" id="{E0DA7B0A-51EC-4E0B-B846-013B16710E28}"/>
                </a:ext>
              </a:extLst>
            </p:cNvPr>
            <p:cNvSpPr txBox="1">
              <a:spLocks noChangeArrowheads="1"/>
            </p:cNvSpPr>
            <p:nvPr/>
          </p:nvSpPr>
          <p:spPr bwMode="auto">
            <a:xfrm>
              <a:off x="109977055" y="105284514"/>
              <a:ext cx="2422188" cy="101167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Y" altLang="en-US" sz="2000" b="1" i="0" u="none" strike="noStrike" cap="none" normalizeH="0" baseline="0" dirty="0">
                  <a:ln>
                    <a:noFill/>
                  </a:ln>
                  <a:solidFill>
                    <a:srgbClr val="FFFFFF"/>
                  </a:solidFill>
                  <a:effectLst/>
                  <a:latin typeface="Calibri" panose="020F0502020204030204" pitchFamily="34" charset="0"/>
                  <a:cs typeface="Calibri" panose="020F0502020204030204" pitchFamily="34" charset="0"/>
                </a:rPr>
                <a:t>المخاطر والإصابات</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sp>
          <p:nvSpPr>
            <p:cNvPr id="10" name="Text Box 6">
              <a:extLst>
                <a:ext uri="{FF2B5EF4-FFF2-40B4-BE49-F238E27FC236}">
                  <a16:creationId xmlns:a16="http://schemas.microsoft.com/office/drawing/2014/main" id="{C29BD0E7-1B15-460B-8121-1FF6FB7468A5}"/>
                </a:ext>
              </a:extLst>
            </p:cNvPr>
            <p:cNvSpPr txBox="1">
              <a:spLocks noChangeArrowheads="1"/>
            </p:cNvSpPr>
            <p:nvPr/>
          </p:nvSpPr>
          <p:spPr bwMode="auto">
            <a:xfrm>
              <a:off x="109920782" y="106225144"/>
              <a:ext cx="2422188" cy="101167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Y" altLang="en-US" sz="2000" b="1" i="0" u="none" strike="noStrike" cap="none" normalizeH="0" baseline="0" dirty="0">
                  <a:ln>
                    <a:noFill/>
                  </a:ln>
                  <a:solidFill>
                    <a:srgbClr val="FFFFFF"/>
                  </a:solidFill>
                  <a:effectLst/>
                  <a:latin typeface="Calibri" panose="020F0502020204030204" pitchFamily="34" charset="0"/>
                  <a:cs typeface="Calibri" panose="020F0502020204030204" pitchFamily="34" charset="0"/>
                </a:rPr>
                <a:t>إساءة المعاملة</a:t>
              </a:r>
              <a:endParaRPr kumimoji="0" lang="en-US" altLang="en-US" sz="2000" b="1" i="0" u="none" strike="noStrike" cap="none" normalizeH="0" baseline="0" dirty="0">
                <a:ln>
                  <a:noFill/>
                </a:ln>
                <a:solidFill>
                  <a:srgbClr val="FFFFFF"/>
                </a:solidFill>
                <a:effectLst/>
                <a:latin typeface="Calibri" panose="020F0502020204030204" pitchFamily="34" charset="0"/>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FFFFFF"/>
                  </a:solidFill>
                  <a:effectLst/>
                  <a:latin typeface="Calibri" panose="020F0502020204030204" pitchFamily="34" charset="0"/>
                  <a:cs typeface="Calibri" panose="020F0502020204030204" pitchFamily="34" charset="0"/>
                </a:rPr>
                <a:t> </a:t>
              </a:r>
              <a:r>
                <a:rPr kumimoji="0" lang="ar-SY" altLang="en-US" sz="2000" b="1" i="0" u="none" strike="noStrike" cap="none" normalizeH="0" baseline="0" dirty="0">
                  <a:ln>
                    <a:noFill/>
                  </a:ln>
                  <a:solidFill>
                    <a:srgbClr val="FFFFFF"/>
                  </a:solidFill>
                  <a:effectLst/>
                  <a:latin typeface="Calibri" panose="020F0502020204030204" pitchFamily="34" charset="0"/>
                  <a:cs typeface="Calibri" panose="020F0502020204030204" pitchFamily="34" charset="0"/>
                </a:rPr>
                <a:t>الجسدية والعاطفية</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sp>
          <p:nvSpPr>
            <p:cNvPr id="11" name="Text Box 7">
              <a:extLst>
                <a:ext uri="{FF2B5EF4-FFF2-40B4-BE49-F238E27FC236}">
                  <a16:creationId xmlns:a16="http://schemas.microsoft.com/office/drawing/2014/main" id="{EB8E587C-1AE9-4730-AB74-F993D09DBE55}"/>
                </a:ext>
              </a:extLst>
            </p:cNvPr>
            <p:cNvSpPr txBox="1">
              <a:spLocks noChangeArrowheads="1"/>
            </p:cNvSpPr>
            <p:nvPr/>
          </p:nvSpPr>
          <p:spPr bwMode="auto">
            <a:xfrm>
              <a:off x="109977055" y="108403240"/>
              <a:ext cx="2422188" cy="101167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Y" altLang="en-US" sz="2000" b="1" i="0" u="none" strike="noStrike" cap="none" normalizeH="0" baseline="0" dirty="0">
                  <a:ln>
                    <a:noFill/>
                  </a:ln>
                  <a:solidFill>
                    <a:srgbClr val="FFFFFF"/>
                  </a:solidFill>
                  <a:effectLst/>
                  <a:latin typeface="Calibri" panose="020F0502020204030204" pitchFamily="34" charset="0"/>
                  <a:cs typeface="Calibri" panose="020F0502020204030204" pitchFamily="34" charset="0"/>
                </a:rPr>
                <a:t>الصحة العقلية والشدة النفسية الاجتماعية</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sp>
          <p:nvSpPr>
            <p:cNvPr id="12" name="Text Box 8">
              <a:extLst>
                <a:ext uri="{FF2B5EF4-FFF2-40B4-BE49-F238E27FC236}">
                  <a16:creationId xmlns:a16="http://schemas.microsoft.com/office/drawing/2014/main" id="{95936A7A-0D18-42F4-BEAE-393334E2F5D9}"/>
                </a:ext>
              </a:extLst>
            </p:cNvPr>
            <p:cNvSpPr txBox="1">
              <a:spLocks noChangeArrowheads="1"/>
            </p:cNvSpPr>
            <p:nvPr/>
          </p:nvSpPr>
          <p:spPr bwMode="auto">
            <a:xfrm>
              <a:off x="109948919" y="107279023"/>
              <a:ext cx="2422188" cy="101167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Y" altLang="en-US" sz="2000" b="1" i="0" u="none" strike="noStrike" cap="none" normalizeH="0" baseline="0" dirty="0">
                  <a:ln>
                    <a:noFill/>
                  </a:ln>
                  <a:solidFill>
                    <a:srgbClr val="FFFFFF"/>
                  </a:solidFill>
                  <a:effectLst/>
                  <a:latin typeface="Calibri" panose="020F0502020204030204" pitchFamily="34" charset="0"/>
                  <a:cs typeface="Calibri" panose="020F0502020204030204" pitchFamily="34" charset="0"/>
                </a:rPr>
                <a:t>العنف الجنسي والقائم على النوع الاجتماعي</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sp>
          <p:nvSpPr>
            <p:cNvPr id="13" name="Text Box 9">
              <a:extLst>
                <a:ext uri="{FF2B5EF4-FFF2-40B4-BE49-F238E27FC236}">
                  <a16:creationId xmlns:a16="http://schemas.microsoft.com/office/drawing/2014/main" id="{3A0630C7-02CC-4EA5-B206-FF08D771A936}"/>
                </a:ext>
              </a:extLst>
            </p:cNvPr>
            <p:cNvSpPr txBox="1">
              <a:spLocks noChangeArrowheads="1"/>
            </p:cNvSpPr>
            <p:nvPr/>
          </p:nvSpPr>
          <p:spPr bwMode="auto">
            <a:xfrm>
              <a:off x="109569090" y="109536737"/>
              <a:ext cx="3139640" cy="141964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Y" altLang="en-US" sz="2000" b="1" i="0" u="none" strike="noStrike" cap="none" normalizeH="0" baseline="0" dirty="0">
                  <a:ln>
                    <a:noFill/>
                  </a:ln>
                  <a:solidFill>
                    <a:srgbClr val="FFFFFF"/>
                  </a:solidFill>
                  <a:effectLst/>
                  <a:latin typeface="Calibri" panose="020F0502020204030204" pitchFamily="34" charset="0"/>
                  <a:cs typeface="Calibri" panose="020F0502020204030204" pitchFamily="34" charset="0"/>
                </a:rPr>
                <a:t>الأطفال المرتبطين بالقوات والجماعات المسلحة</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sp>
          <p:nvSpPr>
            <p:cNvPr id="14" name="Text Box 10">
              <a:extLst>
                <a:ext uri="{FF2B5EF4-FFF2-40B4-BE49-F238E27FC236}">
                  <a16:creationId xmlns:a16="http://schemas.microsoft.com/office/drawing/2014/main" id="{7D03138F-1772-4530-854B-37342D8B691C}"/>
                </a:ext>
              </a:extLst>
            </p:cNvPr>
            <p:cNvSpPr txBox="1">
              <a:spLocks noChangeArrowheads="1"/>
            </p:cNvSpPr>
            <p:nvPr/>
          </p:nvSpPr>
          <p:spPr bwMode="auto">
            <a:xfrm>
              <a:off x="109977055" y="110755164"/>
              <a:ext cx="2422188" cy="101167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Y" altLang="en-US" sz="2000" b="1" i="0" u="none" strike="noStrike" cap="none" normalizeH="0" baseline="0" dirty="0">
                  <a:ln>
                    <a:noFill/>
                  </a:ln>
                  <a:solidFill>
                    <a:srgbClr val="FFFFFF"/>
                  </a:solidFill>
                  <a:effectLst/>
                  <a:latin typeface="Calibri" panose="020F0502020204030204" pitchFamily="34" charset="0"/>
                  <a:cs typeface="Calibri" panose="020F0502020204030204" pitchFamily="34" charset="0"/>
                </a:rPr>
                <a:t>عمالة الأطفال</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sp>
          <p:nvSpPr>
            <p:cNvPr id="15" name="Text Box 11">
              <a:extLst>
                <a:ext uri="{FF2B5EF4-FFF2-40B4-BE49-F238E27FC236}">
                  <a16:creationId xmlns:a16="http://schemas.microsoft.com/office/drawing/2014/main" id="{4D53E1D4-6C41-4ED9-A101-6E2298C99079}"/>
                </a:ext>
              </a:extLst>
            </p:cNvPr>
            <p:cNvSpPr txBox="1">
              <a:spLocks noChangeArrowheads="1"/>
            </p:cNvSpPr>
            <p:nvPr/>
          </p:nvSpPr>
          <p:spPr bwMode="auto">
            <a:xfrm>
              <a:off x="109627118" y="111721944"/>
              <a:ext cx="3139640" cy="141964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Y" altLang="en-US" sz="2000" b="1" i="0" u="none" strike="noStrike" cap="none" normalizeH="0" baseline="0" dirty="0">
                  <a:ln>
                    <a:noFill/>
                  </a:ln>
                  <a:solidFill>
                    <a:srgbClr val="FFFFFF"/>
                  </a:solidFill>
                  <a:effectLst/>
                  <a:latin typeface="Calibri" panose="020F0502020204030204" pitchFamily="34" charset="0"/>
                  <a:cs typeface="Calibri" panose="020F0502020204030204" pitchFamily="34" charset="0"/>
                </a:rPr>
                <a:t>الأطفال المنفصلين وغير المصحوبين</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grpSp>
      <p:pic>
        <p:nvPicPr>
          <p:cNvPr id="24" name="Picture 23">
            <a:extLst>
              <a:ext uri="{FF2B5EF4-FFF2-40B4-BE49-F238E27FC236}">
                <a16:creationId xmlns:a16="http://schemas.microsoft.com/office/drawing/2014/main" id="{CC92E7E7-196D-4853-8622-7043369A5957}"/>
              </a:ext>
            </a:extLst>
          </p:cNvPr>
          <p:cNvPicPr>
            <a:picLocks noChangeAspect="1"/>
          </p:cNvPicPr>
          <p:nvPr/>
        </p:nvPicPr>
        <p:blipFill>
          <a:blip r:embed="rId4"/>
          <a:stretch>
            <a:fillRect/>
          </a:stretch>
        </p:blipFill>
        <p:spPr>
          <a:xfrm>
            <a:off x="5704065" y="1582739"/>
            <a:ext cx="5238103" cy="5185591"/>
          </a:xfrm>
          <a:prstGeom prst="rect">
            <a:avLst/>
          </a:prstGeom>
        </p:spPr>
      </p:pic>
    </p:spTree>
    <p:extLst>
      <p:ext uri="{BB962C8B-B14F-4D97-AF65-F5344CB8AC3E}">
        <p14:creationId xmlns:p14="http://schemas.microsoft.com/office/powerpoint/2010/main" val="27241680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1"/>
          <a:lstStyle/>
          <a:p>
            <a:pPr algn="r" rtl="1"/>
            <a:r>
              <a:rPr lang="ar-SA" noProof="0" dirty="0">
                <a:latin typeface="Calibri" panose="020F0502020204030204" pitchFamily="34" charset="0"/>
                <a:cs typeface="Calibri" panose="020F0502020204030204" pitchFamily="34" charset="0"/>
                <a:rtl/>
              </a:rPr>
              <a:t>الركيزة 2 - مخاطر حماية الطفل </a:t>
            </a:r>
          </a:p>
        </p:txBody>
      </p:sp>
      <p:sp>
        <p:nvSpPr>
          <p:cNvPr id="4" name="Text Placeholder 3"/>
          <p:cNvSpPr>
            <a:spLocks noGrp="1"/>
          </p:cNvSpPr>
          <p:nvPr>
            <p:ph type="body" sz="quarter" idx="12"/>
          </p:nvPr>
        </p:nvSpPr>
        <p:spPr/>
        <p:txBody>
          <a:bodyPr rtlCol="1"/>
          <a:lstStyle/>
          <a:p>
            <a:pPr algn="r" rtl="1"/>
            <a:r>
              <a:rPr lang="ar-SA" noProof="0" dirty="0">
                <a:latin typeface="Calibri" panose="020F0502020204030204" pitchFamily="34" charset="0"/>
                <a:cs typeface="Calibri" panose="020F0502020204030204" pitchFamily="34" charset="0"/>
                <a:rtl/>
              </a:rPr>
              <a:t>المعيار 8: سوء المعاملة الجسدية والعاطفية</a:t>
            </a:r>
            <a:endParaRPr lang="ar-SA" noProof="0" dirty="0">
              <a:latin typeface="Calibri" panose="020F0502020204030204" pitchFamily="34" charset="0"/>
              <a:cs typeface="Calibri" panose="020F0502020204030204" pitchFamily="34" charset="0"/>
            </a:endParaRPr>
          </a:p>
          <a:p>
            <a:pPr lvl="1" algn="r" rtl="1"/>
            <a:r>
              <a:rPr lang="ar-SA" noProof="0" dirty="0">
                <a:latin typeface="Calibri" panose="020F0502020204030204" pitchFamily="34" charset="0"/>
                <a:cs typeface="Calibri" panose="020F0502020204030204" pitchFamily="34" charset="0"/>
                <a:rtl/>
              </a:rPr>
              <a:t>الإهمال + الإساءة العاطفية</a:t>
            </a:r>
          </a:p>
          <a:p>
            <a:pPr lvl="1" algn="r" rtl="1"/>
            <a:r>
              <a:rPr lang="ar-SA" noProof="0" dirty="0">
                <a:latin typeface="Calibri" panose="020F0502020204030204" pitchFamily="34" charset="0"/>
                <a:cs typeface="Calibri" panose="020F0502020204030204" pitchFamily="34" charset="0"/>
                <a:rtl/>
              </a:rPr>
              <a:t>بما يعكس الأدلة الجديدة</a:t>
            </a:r>
            <a:endParaRPr lang="ar-SA" noProof="0" dirty="0">
              <a:latin typeface="Calibri" panose="020F0502020204030204" pitchFamily="34" charset="0"/>
              <a:cs typeface="Calibri" panose="020F0502020204030204" pitchFamily="34" charset="0"/>
            </a:endParaRPr>
          </a:p>
          <a:p>
            <a:pPr algn="r" rtl="1"/>
            <a:r>
              <a:rPr lang="ar-SA" noProof="0" dirty="0">
                <a:latin typeface="Calibri" panose="020F0502020204030204" pitchFamily="34" charset="0"/>
                <a:cs typeface="Calibri" panose="020F0502020204030204" pitchFamily="34" charset="0"/>
                <a:rtl/>
              </a:rPr>
              <a:t>المعيار 9: يشمل العنف </a:t>
            </a:r>
            <a:r>
              <a:rPr lang="ar-SA" u="sng" noProof="0" dirty="0">
                <a:latin typeface="Calibri" panose="020F0502020204030204" pitchFamily="34" charset="0"/>
                <a:cs typeface="Calibri" panose="020F0502020204030204" pitchFamily="34" charset="0"/>
                <a:rtl/>
              </a:rPr>
              <a:t>القائم على النوع الاجتماعي </a:t>
            </a:r>
            <a:r>
              <a:rPr lang="ar-SA" noProof="0" dirty="0">
                <a:latin typeface="Calibri" panose="020F0502020204030204" pitchFamily="34" charset="0"/>
                <a:cs typeface="Calibri" panose="020F0502020204030204" pitchFamily="34" charset="0"/>
                <a:rtl/>
              </a:rPr>
              <a:t> على نحو أوسع: </a:t>
            </a:r>
          </a:p>
          <a:p>
            <a:pPr lvl="1" algn="r" rtl="1"/>
            <a:r>
              <a:rPr lang="ar-SA" noProof="0" dirty="0">
                <a:latin typeface="Calibri" panose="020F0502020204030204" pitchFamily="34" charset="0"/>
                <a:cs typeface="Calibri" panose="020F0502020204030204" pitchFamily="34" charset="0"/>
                <a:rtl/>
              </a:rPr>
              <a:t>ويشير إلى عدم المساواة بين الجنسين كسبب رئيسي</a:t>
            </a:r>
          </a:p>
          <a:p>
            <a:pPr lvl="1" algn="r" rtl="1"/>
            <a:r>
              <a:rPr lang="ar-SA" noProof="0" dirty="0">
                <a:latin typeface="Calibri" panose="020F0502020204030204" pitchFamily="34" charset="0"/>
                <a:cs typeface="Calibri" panose="020F0502020204030204" pitchFamily="34" charset="0"/>
                <a:rtl/>
              </a:rPr>
              <a:t>تغيير الأعراف الاجتماعية والجنسانية حيثما أمكن ذلك</a:t>
            </a:r>
          </a:p>
          <a:p>
            <a:pPr lvl="1" algn="r" rtl="1"/>
            <a:r>
              <a:rPr lang="ar-SA" noProof="0" dirty="0">
                <a:latin typeface="Calibri" panose="020F0502020204030204" pitchFamily="34" charset="0"/>
                <a:cs typeface="Calibri" panose="020F0502020204030204" pitchFamily="34" charset="0"/>
                <a:rtl/>
              </a:rPr>
              <a:t>يعزز النهج المرتكز على الناجين</a:t>
            </a:r>
          </a:p>
          <a:p>
            <a:pPr lvl="1" algn="r" rtl="1"/>
            <a:endParaRPr lang="ar-SA" noProof="0" dirty="0">
              <a:latin typeface="Calibri" panose="020F0502020204030204" pitchFamily="34" charset="0"/>
              <a:cs typeface="Calibri" panose="020F0502020204030204" pitchFamily="34" charset="0"/>
            </a:endParaRPr>
          </a:p>
        </p:txBody>
      </p:sp>
      <p:sp>
        <p:nvSpPr>
          <p:cNvPr id="6" name="Picture Placeholder 5">
            <a:extLst>
              <a:ext uri="{FF2B5EF4-FFF2-40B4-BE49-F238E27FC236}">
                <a16:creationId xmlns:a16="http://schemas.microsoft.com/office/drawing/2014/main" id="{CC4F4D45-99BB-4C2D-B033-1531B1DB1385}"/>
              </a:ext>
            </a:extLst>
          </p:cNvPr>
          <p:cNvSpPr>
            <a:spLocks noGrp="1"/>
          </p:cNvSpPr>
          <p:nvPr>
            <p:ph type="pic" sz="quarter" idx="10"/>
          </p:nvPr>
        </p:nvSpPr>
        <p:spPr/>
      </p:sp>
      <p:grpSp>
        <p:nvGrpSpPr>
          <p:cNvPr id="17" name="Group 2">
            <a:extLst>
              <a:ext uri="{FF2B5EF4-FFF2-40B4-BE49-F238E27FC236}">
                <a16:creationId xmlns:a16="http://schemas.microsoft.com/office/drawing/2014/main" id="{97B24792-14D8-4DA9-844C-89B5D5D6FE8B}"/>
              </a:ext>
            </a:extLst>
          </p:cNvPr>
          <p:cNvGrpSpPr>
            <a:grpSpLocks/>
          </p:cNvGrpSpPr>
          <p:nvPr/>
        </p:nvGrpSpPr>
        <p:grpSpPr bwMode="auto">
          <a:xfrm>
            <a:off x="50423" y="-43420"/>
            <a:ext cx="4800600" cy="7268341"/>
            <a:chOff x="108777793" y="103870602"/>
            <a:chExt cx="4800013" cy="9270982"/>
          </a:xfrm>
        </p:grpSpPr>
        <p:pic>
          <p:nvPicPr>
            <p:cNvPr id="18" name="Picture 3">
              <a:extLst>
                <a:ext uri="{FF2B5EF4-FFF2-40B4-BE49-F238E27FC236}">
                  <a16:creationId xmlns:a16="http://schemas.microsoft.com/office/drawing/2014/main" id="{AD79884F-489E-4953-B50E-D13A473489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777793" y="103870602"/>
              <a:ext cx="4800013" cy="907531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9" name="Text Box 4">
              <a:extLst>
                <a:ext uri="{FF2B5EF4-FFF2-40B4-BE49-F238E27FC236}">
                  <a16:creationId xmlns:a16="http://schemas.microsoft.com/office/drawing/2014/main" id="{F7984594-EE6B-460C-B6EE-39BBF43D3300}"/>
                </a:ext>
              </a:extLst>
            </p:cNvPr>
            <p:cNvSpPr txBox="1">
              <a:spLocks noChangeArrowheads="1"/>
            </p:cNvSpPr>
            <p:nvPr/>
          </p:nvSpPr>
          <p:spPr bwMode="auto">
            <a:xfrm>
              <a:off x="109977055" y="103901132"/>
              <a:ext cx="2422188" cy="101167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Y" altLang="en-US" sz="2000" b="1" i="0" u="none" strike="noStrike" cap="none" normalizeH="0" baseline="0" dirty="0">
                  <a:ln>
                    <a:noFill/>
                  </a:ln>
                  <a:solidFill>
                    <a:srgbClr val="FFFFFF"/>
                  </a:solidFill>
                  <a:effectLst/>
                  <a:latin typeface="Calibri" panose="020F0502020204030204" pitchFamily="34" charset="0"/>
                  <a:cs typeface="Calibri" panose="020F0502020204030204" pitchFamily="34" charset="0"/>
                </a:rPr>
                <a:t>معايير عن</a:t>
              </a:r>
              <a:r>
                <a:rPr kumimoji="0" lang="en-GB" altLang="en-US" sz="2000" b="1" i="0" u="none" strike="noStrike" cap="none" normalizeH="0" baseline="0" dirty="0">
                  <a:ln>
                    <a:noFill/>
                  </a:ln>
                  <a:solidFill>
                    <a:srgbClr val="FFFFFF"/>
                  </a:solidFill>
                  <a:effectLst/>
                  <a:latin typeface="Calibri" panose="020F0502020204030204" pitchFamily="34" charset="0"/>
                  <a:cs typeface="Calibri" panose="020F0502020204030204" pitchFamily="34" charset="0"/>
                </a:rPr>
                <a:t> </a:t>
              </a:r>
              <a:endParaRPr kumimoji="0" lang="en-US" altLang="en-US" sz="2000" b="1" i="0" u="none" strike="noStrike" cap="none" normalizeH="0" baseline="0" dirty="0">
                <a:ln>
                  <a:noFill/>
                </a:ln>
                <a:solidFill>
                  <a:srgbClr val="FFFFFF"/>
                </a:solidFill>
                <a:effectLst/>
                <a:latin typeface="Calibri" panose="020F0502020204030204" pitchFamily="34" charset="0"/>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SY" altLang="en-US" sz="2000" b="1" i="0" u="none" strike="noStrike" cap="none" normalizeH="0" baseline="0" dirty="0">
                  <a:ln>
                    <a:noFill/>
                  </a:ln>
                  <a:solidFill>
                    <a:srgbClr val="FFFFFF"/>
                  </a:solidFill>
                  <a:effectLst/>
                  <a:latin typeface="Calibri" panose="020F0502020204030204" pitchFamily="34" charset="0"/>
                  <a:cs typeface="Calibri" panose="020F0502020204030204" pitchFamily="34" charset="0"/>
                </a:rPr>
                <a:t>مخاطر حماية الطفل</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
          <p:nvSpPr>
            <p:cNvPr id="20" name="Text Box 5">
              <a:extLst>
                <a:ext uri="{FF2B5EF4-FFF2-40B4-BE49-F238E27FC236}">
                  <a16:creationId xmlns:a16="http://schemas.microsoft.com/office/drawing/2014/main" id="{E3DA8D08-7174-42FC-A95D-0677CFC8F7D9}"/>
                </a:ext>
              </a:extLst>
            </p:cNvPr>
            <p:cNvSpPr txBox="1">
              <a:spLocks noChangeArrowheads="1"/>
            </p:cNvSpPr>
            <p:nvPr/>
          </p:nvSpPr>
          <p:spPr bwMode="auto">
            <a:xfrm>
              <a:off x="109977055" y="105284514"/>
              <a:ext cx="2422188" cy="101167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Y" altLang="en-US" sz="2000" b="1" i="0" u="none" strike="noStrike" cap="none" normalizeH="0" baseline="0" dirty="0">
                  <a:ln>
                    <a:noFill/>
                  </a:ln>
                  <a:solidFill>
                    <a:srgbClr val="FFFFFF"/>
                  </a:solidFill>
                  <a:effectLst/>
                  <a:latin typeface="Calibri" panose="020F0502020204030204" pitchFamily="34" charset="0"/>
                  <a:cs typeface="Calibri" panose="020F0502020204030204" pitchFamily="34" charset="0"/>
                </a:rPr>
                <a:t>المخاطر والإصابات</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sp>
          <p:nvSpPr>
            <p:cNvPr id="21" name="Text Box 6">
              <a:extLst>
                <a:ext uri="{FF2B5EF4-FFF2-40B4-BE49-F238E27FC236}">
                  <a16:creationId xmlns:a16="http://schemas.microsoft.com/office/drawing/2014/main" id="{15F631F4-96CB-4245-A89A-5F9ED7368D1B}"/>
                </a:ext>
              </a:extLst>
            </p:cNvPr>
            <p:cNvSpPr txBox="1">
              <a:spLocks noChangeArrowheads="1"/>
            </p:cNvSpPr>
            <p:nvPr/>
          </p:nvSpPr>
          <p:spPr bwMode="auto">
            <a:xfrm>
              <a:off x="109920782" y="106225144"/>
              <a:ext cx="2422188" cy="101167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Y" altLang="en-US" sz="2000" b="1" i="0" u="none" strike="noStrike" cap="none" normalizeH="0" baseline="0" dirty="0">
                  <a:ln>
                    <a:noFill/>
                  </a:ln>
                  <a:solidFill>
                    <a:srgbClr val="FFFFFF"/>
                  </a:solidFill>
                  <a:effectLst/>
                  <a:latin typeface="Calibri" panose="020F0502020204030204" pitchFamily="34" charset="0"/>
                  <a:cs typeface="Calibri" panose="020F0502020204030204" pitchFamily="34" charset="0"/>
                </a:rPr>
                <a:t>إساءة المعاملة</a:t>
              </a:r>
              <a:endParaRPr kumimoji="0" lang="en-US" altLang="en-US" sz="2000" b="1" i="0" u="none" strike="noStrike" cap="none" normalizeH="0" baseline="0" dirty="0">
                <a:ln>
                  <a:noFill/>
                </a:ln>
                <a:solidFill>
                  <a:srgbClr val="FFFFFF"/>
                </a:solidFill>
                <a:effectLst/>
                <a:latin typeface="Calibri" panose="020F0502020204030204" pitchFamily="34" charset="0"/>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FFFFFF"/>
                  </a:solidFill>
                  <a:effectLst/>
                  <a:latin typeface="Calibri" panose="020F0502020204030204" pitchFamily="34" charset="0"/>
                  <a:cs typeface="Calibri" panose="020F0502020204030204" pitchFamily="34" charset="0"/>
                </a:rPr>
                <a:t> </a:t>
              </a:r>
              <a:r>
                <a:rPr kumimoji="0" lang="ar-SY" altLang="en-US" sz="2000" b="1" i="0" u="none" strike="noStrike" cap="none" normalizeH="0" baseline="0" dirty="0">
                  <a:ln>
                    <a:noFill/>
                  </a:ln>
                  <a:solidFill>
                    <a:srgbClr val="FFFFFF"/>
                  </a:solidFill>
                  <a:effectLst/>
                  <a:latin typeface="Calibri" panose="020F0502020204030204" pitchFamily="34" charset="0"/>
                  <a:cs typeface="Calibri" panose="020F0502020204030204" pitchFamily="34" charset="0"/>
                </a:rPr>
                <a:t>الجسدية والعاطفية</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sp>
          <p:nvSpPr>
            <p:cNvPr id="22" name="Text Box 7">
              <a:extLst>
                <a:ext uri="{FF2B5EF4-FFF2-40B4-BE49-F238E27FC236}">
                  <a16:creationId xmlns:a16="http://schemas.microsoft.com/office/drawing/2014/main" id="{ACA05CAD-44F0-4401-BF97-D9196A88CE03}"/>
                </a:ext>
              </a:extLst>
            </p:cNvPr>
            <p:cNvSpPr txBox="1">
              <a:spLocks noChangeArrowheads="1"/>
            </p:cNvSpPr>
            <p:nvPr/>
          </p:nvSpPr>
          <p:spPr bwMode="auto">
            <a:xfrm>
              <a:off x="109977055" y="108403240"/>
              <a:ext cx="2422188" cy="101167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Y" altLang="en-US" sz="2000" b="1" i="0" u="none" strike="noStrike" cap="none" normalizeH="0" baseline="0" dirty="0">
                  <a:ln>
                    <a:noFill/>
                  </a:ln>
                  <a:solidFill>
                    <a:srgbClr val="FFFFFF"/>
                  </a:solidFill>
                  <a:effectLst/>
                  <a:latin typeface="Calibri" panose="020F0502020204030204" pitchFamily="34" charset="0"/>
                  <a:cs typeface="Calibri" panose="020F0502020204030204" pitchFamily="34" charset="0"/>
                </a:rPr>
                <a:t>الصحة العقلية والشدة النفسية الاجتماعية</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sp>
          <p:nvSpPr>
            <p:cNvPr id="23" name="Text Box 8">
              <a:extLst>
                <a:ext uri="{FF2B5EF4-FFF2-40B4-BE49-F238E27FC236}">
                  <a16:creationId xmlns:a16="http://schemas.microsoft.com/office/drawing/2014/main" id="{4A71D409-E964-4EFC-A6CD-3C4AD1CFA06C}"/>
                </a:ext>
              </a:extLst>
            </p:cNvPr>
            <p:cNvSpPr txBox="1">
              <a:spLocks noChangeArrowheads="1"/>
            </p:cNvSpPr>
            <p:nvPr/>
          </p:nvSpPr>
          <p:spPr bwMode="auto">
            <a:xfrm>
              <a:off x="109948919" y="107279023"/>
              <a:ext cx="2422188" cy="101167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Y" altLang="en-US" sz="2000" b="1" i="0" u="none" strike="noStrike" cap="none" normalizeH="0" baseline="0" dirty="0">
                  <a:ln>
                    <a:noFill/>
                  </a:ln>
                  <a:solidFill>
                    <a:srgbClr val="FFFFFF"/>
                  </a:solidFill>
                  <a:effectLst/>
                  <a:latin typeface="Calibri" panose="020F0502020204030204" pitchFamily="34" charset="0"/>
                  <a:cs typeface="Calibri" panose="020F0502020204030204" pitchFamily="34" charset="0"/>
                </a:rPr>
                <a:t>العنف الجنسي والقائم على النوع الاجتماعي</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sp>
          <p:nvSpPr>
            <p:cNvPr id="24" name="Text Box 9">
              <a:extLst>
                <a:ext uri="{FF2B5EF4-FFF2-40B4-BE49-F238E27FC236}">
                  <a16:creationId xmlns:a16="http://schemas.microsoft.com/office/drawing/2014/main" id="{BF98601C-45E8-4DC9-9BC1-6755DC5283C8}"/>
                </a:ext>
              </a:extLst>
            </p:cNvPr>
            <p:cNvSpPr txBox="1">
              <a:spLocks noChangeArrowheads="1"/>
            </p:cNvSpPr>
            <p:nvPr/>
          </p:nvSpPr>
          <p:spPr bwMode="auto">
            <a:xfrm>
              <a:off x="109569090" y="109536737"/>
              <a:ext cx="3139640" cy="141964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Y" altLang="en-US" sz="2000" b="1" i="0" u="none" strike="noStrike" cap="none" normalizeH="0" baseline="0" dirty="0">
                  <a:ln>
                    <a:noFill/>
                  </a:ln>
                  <a:solidFill>
                    <a:srgbClr val="FFFFFF"/>
                  </a:solidFill>
                  <a:effectLst/>
                  <a:latin typeface="Calibri" panose="020F0502020204030204" pitchFamily="34" charset="0"/>
                  <a:cs typeface="Calibri" panose="020F0502020204030204" pitchFamily="34" charset="0"/>
                </a:rPr>
                <a:t>الأطفال المرتبطين بالقوات والجماعات المسلحة</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sp>
          <p:nvSpPr>
            <p:cNvPr id="25" name="Text Box 10">
              <a:extLst>
                <a:ext uri="{FF2B5EF4-FFF2-40B4-BE49-F238E27FC236}">
                  <a16:creationId xmlns:a16="http://schemas.microsoft.com/office/drawing/2014/main" id="{B35F57EA-2874-4CAD-AB52-848F38E4A1BF}"/>
                </a:ext>
              </a:extLst>
            </p:cNvPr>
            <p:cNvSpPr txBox="1">
              <a:spLocks noChangeArrowheads="1"/>
            </p:cNvSpPr>
            <p:nvPr/>
          </p:nvSpPr>
          <p:spPr bwMode="auto">
            <a:xfrm>
              <a:off x="109977055" y="110755164"/>
              <a:ext cx="2422188" cy="101167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Y" altLang="en-US" sz="2000" b="1" i="0" u="none" strike="noStrike" cap="none" normalizeH="0" baseline="0" dirty="0">
                  <a:ln>
                    <a:noFill/>
                  </a:ln>
                  <a:solidFill>
                    <a:srgbClr val="FFFFFF"/>
                  </a:solidFill>
                  <a:effectLst/>
                  <a:latin typeface="Calibri" panose="020F0502020204030204" pitchFamily="34" charset="0"/>
                  <a:cs typeface="Calibri" panose="020F0502020204030204" pitchFamily="34" charset="0"/>
                </a:rPr>
                <a:t>عمالة الأطفال</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sp>
          <p:nvSpPr>
            <p:cNvPr id="26" name="Text Box 11">
              <a:extLst>
                <a:ext uri="{FF2B5EF4-FFF2-40B4-BE49-F238E27FC236}">
                  <a16:creationId xmlns:a16="http://schemas.microsoft.com/office/drawing/2014/main" id="{4BC40382-73FB-448F-8112-3EFE672D68E4}"/>
                </a:ext>
              </a:extLst>
            </p:cNvPr>
            <p:cNvSpPr txBox="1">
              <a:spLocks noChangeArrowheads="1"/>
            </p:cNvSpPr>
            <p:nvPr/>
          </p:nvSpPr>
          <p:spPr bwMode="auto">
            <a:xfrm>
              <a:off x="109627118" y="111721944"/>
              <a:ext cx="3139640" cy="141964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Y" altLang="en-US" sz="2000" b="1" i="0" u="none" strike="noStrike" cap="none" normalizeH="0" baseline="0" dirty="0">
                  <a:ln>
                    <a:noFill/>
                  </a:ln>
                  <a:solidFill>
                    <a:srgbClr val="FFFFFF"/>
                  </a:solidFill>
                  <a:effectLst/>
                  <a:latin typeface="Calibri" panose="020F0502020204030204" pitchFamily="34" charset="0"/>
                  <a:cs typeface="Calibri" panose="020F0502020204030204" pitchFamily="34" charset="0"/>
                </a:rPr>
                <a:t>الأطفال المنفصلين وغير المصحوبين</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grpSp>
    </p:spTree>
    <p:extLst>
      <p:ext uri="{BB962C8B-B14F-4D97-AF65-F5344CB8AC3E}">
        <p14:creationId xmlns:p14="http://schemas.microsoft.com/office/powerpoint/2010/main" val="23952195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17F44539-7854-4A50-BA1F-2BDCB7965632}"/>
              </a:ext>
            </a:extLst>
          </p:cNvPr>
          <p:cNvPicPr>
            <a:picLocks noChangeAspect="1"/>
          </p:cNvPicPr>
          <p:nvPr/>
        </p:nvPicPr>
        <p:blipFill>
          <a:blip r:embed="rId3"/>
          <a:stretch>
            <a:fillRect/>
          </a:stretch>
        </p:blipFill>
        <p:spPr>
          <a:xfrm>
            <a:off x="4785264" y="1574800"/>
            <a:ext cx="6200236" cy="4739603"/>
          </a:xfrm>
          <a:prstGeom prst="rect">
            <a:avLst/>
          </a:prstGeom>
        </p:spPr>
      </p:pic>
      <p:sp>
        <p:nvSpPr>
          <p:cNvPr id="5" name="Title 4"/>
          <p:cNvSpPr>
            <a:spLocks noGrp="1"/>
          </p:cNvSpPr>
          <p:nvPr>
            <p:ph type="title"/>
          </p:nvPr>
        </p:nvSpPr>
        <p:spPr>
          <a:xfrm>
            <a:off x="4233445" y="206802"/>
            <a:ext cx="7599956" cy="1325563"/>
          </a:xfrm>
        </p:spPr>
        <p:txBody>
          <a:bodyPr rtlCol="1">
            <a:normAutofit/>
          </a:bodyPr>
          <a:lstStyle/>
          <a:p>
            <a:pPr algn="r" rtl="1"/>
            <a:r>
              <a:rPr lang="ar-SA" sz="3000" noProof="0" dirty="0">
                <a:latin typeface="Calibri" panose="020F0502020204030204" pitchFamily="34" charset="0"/>
                <a:cs typeface="Calibri" panose="020F0502020204030204" pitchFamily="34" charset="0"/>
                <a:rtl/>
              </a:rPr>
              <a:t>الركيزة 3 - لتطوير استراتيجيات كافية</a:t>
            </a:r>
            <a:r>
              <a:rPr lang="ar-SA" noProof="0" dirty="0">
                <a:latin typeface="Calibri" panose="020F0502020204030204" pitchFamily="34" charset="0"/>
                <a:cs typeface="Calibri" panose="020F0502020204030204" pitchFamily="34" charset="0"/>
                <a:rtl/>
              </a:rPr>
              <a:t> </a:t>
            </a:r>
          </a:p>
        </p:txBody>
      </p:sp>
      <p:sp>
        <p:nvSpPr>
          <p:cNvPr id="7" name="Text Placeholder 6"/>
          <p:cNvSpPr>
            <a:spLocks noGrp="1"/>
          </p:cNvSpPr>
          <p:nvPr>
            <p:ph type="body" sz="quarter" idx="12"/>
          </p:nvPr>
        </p:nvSpPr>
        <p:spPr>
          <a:xfrm>
            <a:off x="4062438" y="6138435"/>
            <a:ext cx="7645888" cy="1054100"/>
          </a:xfrm>
        </p:spPr>
        <p:txBody>
          <a:bodyPr rtlCol="1">
            <a:normAutofit/>
          </a:bodyPr>
          <a:lstStyle/>
          <a:p>
            <a:pPr algn="r" rtl="1"/>
            <a:r>
              <a:rPr lang="ar-SA" sz="1800" b="1" noProof="0" dirty="0">
                <a:latin typeface="Calibri" panose="020F0502020204030204" pitchFamily="34" charset="0"/>
                <a:cs typeface="Calibri" panose="020F0502020204030204" pitchFamily="34" charset="0"/>
                <a:rtl/>
              </a:rPr>
              <a:t>تم تأطيرها من خلال النموذج الاجتماعي الإيكولوجي والتفكير المبني على الأنظمة </a:t>
            </a:r>
          </a:p>
          <a:p>
            <a:pPr algn="r" rtl="1"/>
            <a:r>
              <a:rPr lang="ar-SY" sz="1800" b="1" dirty="0">
                <a:latin typeface="Calibri" panose="020F0502020204030204" pitchFamily="34" charset="0"/>
                <a:cs typeface="Calibri" panose="020F0502020204030204" pitchFamily="34" charset="0"/>
                <a:rtl/>
              </a:rPr>
              <a:t>وتم ربطها</a:t>
            </a:r>
            <a:r>
              <a:rPr lang="ar-SA" sz="1800" b="1" noProof="0" dirty="0">
                <a:latin typeface="Calibri" panose="020F0502020204030204" pitchFamily="34" charset="0"/>
                <a:cs typeface="Calibri" panose="020F0502020204030204" pitchFamily="34" charset="0"/>
                <a:rtl/>
              </a:rPr>
              <a:t> مع انسباير INSPIRE</a:t>
            </a:r>
          </a:p>
        </p:txBody>
      </p:sp>
      <p:sp>
        <p:nvSpPr>
          <p:cNvPr id="20" name="Picture Placeholder 19">
            <a:extLst>
              <a:ext uri="{FF2B5EF4-FFF2-40B4-BE49-F238E27FC236}">
                <a16:creationId xmlns:a16="http://schemas.microsoft.com/office/drawing/2014/main" id="{FAB480C6-BC4B-4AF0-8A81-100A3D0B0FB9}"/>
              </a:ext>
            </a:extLst>
          </p:cNvPr>
          <p:cNvSpPr>
            <a:spLocks noGrp="1"/>
          </p:cNvSpPr>
          <p:nvPr>
            <p:ph type="pic" sz="quarter" idx="10"/>
          </p:nvPr>
        </p:nvSpPr>
        <p:spPr/>
      </p:sp>
      <p:grpSp>
        <p:nvGrpSpPr>
          <p:cNvPr id="21" name="Group 16">
            <a:extLst>
              <a:ext uri="{FF2B5EF4-FFF2-40B4-BE49-F238E27FC236}">
                <a16:creationId xmlns:a16="http://schemas.microsoft.com/office/drawing/2014/main" id="{B8DF21E1-020D-4DDA-AF19-33CCFBB9E933}"/>
              </a:ext>
            </a:extLst>
          </p:cNvPr>
          <p:cNvGrpSpPr>
            <a:grpSpLocks/>
          </p:cNvGrpSpPr>
          <p:nvPr/>
        </p:nvGrpSpPr>
        <p:grpSpPr bwMode="auto">
          <a:xfrm>
            <a:off x="103773" y="2843"/>
            <a:ext cx="4660900" cy="6916722"/>
            <a:chOff x="105423171" y="104016316"/>
            <a:chExt cx="4660746" cy="8538596"/>
          </a:xfrm>
        </p:grpSpPr>
        <p:pic>
          <p:nvPicPr>
            <p:cNvPr id="3089" name="Picture 17">
              <a:extLst>
                <a:ext uri="{FF2B5EF4-FFF2-40B4-BE49-F238E27FC236}">
                  <a16:creationId xmlns:a16="http://schemas.microsoft.com/office/drawing/2014/main" id="{AEE0E17A-F1A8-491D-8840-BC4B61741A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85616" b="56378"/>
            <a:stretch>
              <a:fillRect/>
            </a:stretch>
          </p:blipFill>
          <p:spPr bwMode="auto">
            <a:xfrm>
              <a:off x="105423171" y="104016316"/>
              <a:ext cx="4660746" cy="853859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22" name="Text Box 18">
              <a:extLst>
                <a:ext uri="{FF2B5EF4-FFF2-40B4-BE49-F238E27FC236}">
                  <a16:creationId xmlns:a16="http://schemas.microsoft.com/office/drawing/2014/main" id="{BDE05004-999A-4A6F-998F-81CAFA35EB87}"/>
                </a:ext>
              </a:extLst>
            </p:cNvPr>
            <p:cNvSpPr txBox="1">
              <a:spLocks noChangeArrowheads="1"/>
            </p:cNvSpPr>
            <p:nvPr/>
          </p:nvSpPr>
          <p:spPr bwMode="auto">
            <a:xfrm>
              <a:off x="106658875" y="104178226"/>
              <a:ext cx="1928388" cy="94156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Y" altLang="en-US" sz="2000" b="1" i="0" u="none" strike="noStrike" cap="none" normalizeH="0" baseline="0">
                  <a:ln>
                    <a:noFill/>
                  </a:ln>
                  <a:solidFill>
                    <a:srgbClr val="FFFFFF"/>
                  </a:solidFill>
                  <a:effectLst/>
                  <a:latin typeface="Calibri" panose="020F0502020204030204" pitchFamily="34" charset="0"/>
                  <a:cs typeface="Calibri" panose="020F0502020204030204" pitchFamily="34" charset="0"/>
                </a:rPr>
                <a:t>معايير لتطوير استجابات مناسبة</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3" name="Text Box 19">
              <a:extLst>
                <a:ext uri="{FF2B5EF4-FFF2-40B4-BE49-F238E27FC236}">
                  <a16:creationId xmlns:a16="http://schemas.microsoft.com/office/drawing/2014/main" id="{83BC9D3A-11A8-4CA3-BBAB-3C81E8D86B07}"/>
                </a:ext>
              </a:extLst>
            </p:cNvPr>
            <p:cNvSpPr txBox="1">
              <a:spLocks noChangeArrowheads="1"/>
            </p:cNvSpPr>
            <p:nvPr/>
          </p:nvSpPr>
          <p:spPr bwMode="auto">
            <a:xfrm>
              <a:off x="106610214" y="106266148"/>
              <a:ext cx="2299580" cy="79670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Y" altLang="en-US" sz="2000" b="0" i="0" u="none" strike="noStrike" cap="none" normalizeH="0" baseline="0">
                  <a:ln>
                    <a:noFill/>
                  </a:ln>
                  <a:solidFill>
                    <a:srgbClr val="FFFFFF"/>
                  </a:solidFill>
                  <a:effectLst/>
                  <a:latin typeface="Calibri" panose="020F0502020204030204" pitchFamily="34" charset="0"/>
                  <a:cs typeface="Calibri" panose="020F0502020204030204" pitchFamily="34" charset="0"/>
                </a:rPr>
                <a:t>أنشطة جماعية لرفاهية الأطفال</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4" name="Text Box 20">
              <a:extLst>
                <a:ext uri="{FF2B5EF4-FFF2-40B4-BE49-F238E27FC236}">
                  <a16:creationId xmlns:a16="http://schemas.microsoft.com/office/drawing/2014/main" id="{9E92617B-5765-482E-9294-B469D78D0192}"/>
                </a:ext>
              </a:extLst>
            </p:cNvPr>
            <p:cNvSpPr txBox="1">
              <a:spLocks noChangeArrowheads="1"/>
            </p:cNvSpPr>
            <p:nvPr/>
          </p:nvSpPr>
          <p:spPr bwMode="auto">
            <a:xfrm>
              <a:off x="106624930" y="105303126"/>
              <a:ext cx="2299580" cy="82722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Y" altLang="en-US" sz="2000" b="0" i="0" u="none" strike="noStrike" cap="none" normalizeH="0" baseline="0">
                  <a:ln>
                    <a:noFill/>
                  </a:ln>
                  <a:solidFill>
                    <a:srgbClr val="FFFFFF"/>
                  </a:solidFill>
                  <a:effectLst/>
                  <a:latin typeface="Calibri" panose="020F0502020204030204" pitchFamily="34" charset="0"/>
                  <a:cs typeface="Calibri" panose="020F0502020204030204" pitchFamily="34" charset="0"/>
                </a:rPr>
                <a:t>النهج الاجتماعي الإيكولوجي لبرامج حماية الطفل</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5" name="Text Box 21">
              <a:extLst>
                <a:ext uri="{FF2B5EF4-FFF2-40B4-BE49-F238E27FC236}">
                  <a16:creationId xmlns:a16="http://schemas.microsoft.com/office/drawing/2014/main" id="{A690F92A-05E6-48EA-BF8A-00266167C548}"/>
                </a:ext>
              </a:extLst>
            </p:cNvPr>
            <p:cNvSpPr txBox="1">
              <a:spLocks noChangeArrowheads="1"/>
            </p:cNvSpPr>
            <p:nvPr/>
          </p:nvSpPr>
          <p:spPr bwMode="auto">
            <a:xfrm>
              <a:off x="106597766" y="111723026"/>
              <a:ext cx="2299580" cy="79670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Y" altLang="en-US" sz="2000" b="0" i="0" u="none" strike="noStrike" cap="none" normalizeH="0" baseline="0">
                  <a:ln>
                    <a:noFill/>
                  </a:ln>
                  <a:solidFill>
                    <a:srgbClr val="FFFFFF"/>
                  </a:solidFill>
                  <a:effectLst/>
                  <a:latin typeface="Calibri" panose="020F0502020204030204" pitchFamily="34" charset="0"/>
                  <a:cs typeface="Calibri" panose="020F0502020204030204" pitchFamily="34" charset="0"/>
                </a:rPr>
                <a:t>الرعاية للأطفال</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6" name="Text Box 22">
              <a:extLst>
                <a:ext uri="{FF2B5EF4-FFF2-40B4-BE49-F238E27FC236}">
                  <a16:creationId xmlns:a16="http://schemas.microsoft.com/office/drawing/2014/main" id="{F59D5F84-ECA2-4126-A33F-50EC533C425C}"/>
                </a:ext>
              </a:extLst>
            </p:cNvPr>
            <p:cNvSpPr txBox="1">
              <a:spLocks noChangeArrowheads="1"/>
            </p:cNvSpPr>
            <p:nvPr/>
          </p:nvSpPr>
          <p:spPr bwMode="auto">
            <a:xfrm>
              <a:off x="106624930" y="108405028"/>
              <a:ext cx="2299580" cy="79670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Y" altLang="en-US" sz="2000" b="0" i="0" u="none" strike="noStrike" cap="none" normalizeH="0" baseline="0">
                  <a:ln>
                    <a:noFill/>
                  </a:ln>
                  <a:solidFill>
                    <a:srgbClr val="FFFFFF"/>
                  </a:solidFill>
                  <a:effectLst/>
                  <a:latin typeface="Calibri" panose="020F0502020204030204" pitchFamily="34" charset="0"/>
                  <a:cs typeface="Calibri" panose="020F0502020204030204" pitchFamily="34" charset="0"/>
                </a:rPr>
                <a:t>النُهج المتخذة</a:t>
              </a:r>
              <a:r>
                <a:rPr kumimoji="0" lang="en-GB" altLang="en-US" sz="2000" b="0" i="0" u="none" strike="noStrike" cap="none" normalizeH="0" baseline="0">
                  <a:ln>
                    <a:noFill/>
                  </a:ln>
                  <a:solidFill>
                    <a:srgbClr val="FFFFFF"/>
                  </a:solidFill>
                  <a:effectLst/>
                  <a:latin typeface="Calibri" panose="020F0502020204030204" pitchFamily="34" charset="0"/>
                  <a:cs typeface="Calibri" panose="020F0502020204030204" pitchFamily="34" charset="0"/>
                </a:rPr>
                <a:t> </a:t>
              </a:r>
              <a:endParaRPr kumimoji="0" lang="en-US" altLang="en-US" sz="2000" b="0" i="0" u="none" strike="noStrike" cap="none" normalizeH="0" baseline="0">
                <a:ln>
                  <a:noFill/>
                </a:ln>
                <a:solidFill>
                  <a:srgbClr val="FFFFFF"/>
                </a:solidFill>
                <a:effectLst/>
                <a:latin typeface="Calibri" panose="020F0502020204030204" pitchFamily="34" charset="0"/>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SY" altLang="en-US" sz="2000" b="0" i="0" u="none" strike="noStrike" cap="none" normalizeH="0" baseline="0">
                  <a:ln>
                    <a:noFill/>
                  </a:ln>
                  <a:solidFill>
                    <a:srgbClr val="FFFFFF"/>
                  </a:solidFill>
                  <a:effectLst/>
                  <a:latin typeface="Calibri" panose="020F0502020204030204" pitchFamily="34" charset="0"/>
                  <a:cs typeface="Calibri" panose="020F0502020204030204" pitchFamily="34" charset="0"/>
                </a:rPr>
                <a:t>على صعيد المجتمع</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7" name="Text Box 23">
              <a:extLst>
                <a:ext uri="{FF2B5EF4-FFF2-40B4-BE49-F238E27FC236}">
                  <a16:creationId xmlns:a16="http://schemas.microsoft.com/office/drawing/2014/main" id="{DF7C56F4-844B-4C34-BBBC-21EEBBD05096}"/>
                </a:ext>
              </a:extLst>
            </p:cNvPr>
            <p:cNvSpPr txBox="1">
              <a:spLocks noChangeArrowheads="1"/>
            </p:cNvSpPr>
            <p:nvPr/>
          </p:nvSpPr>
          <p:spPr bwMode="auto">
            <a:xfrm>
              <a:off x="106724514" y="107517789"/>
              <a:ext cx="2299580" cy="79670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Y" altLang="en-US" sz="2000" b="0" i="0" u="none" strike="noStrike" cap="none" normalizeH="0" baseline="0">
                  <a:ln>
                    <a:noFill/>
                  </a:ln>
                  <a:solidFill>
                    <a:srgbClr val="FFFFFF"/>
                  </a:solidFill>
                  <a:effectLst/>
                  <a:latin typeface="Calibri" panose="020F0502020204030204" pitchFamily="34" charset="0"/>
                  <a:cs typeface="Calibri" panose="020F0502020204030204" pitchFamily="34" charset="0"/>
                </a:rPr>
                <a:t>تعزيز بيئية الأسرة والرعاية</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8" name="Text Box 24">
              <a:extLst>
                <a:ext uri="{FF2B5EF4-FFF2-40B4-BE49-F238E27FC236}">
                  <a16:creationId xmlns:a16="http://schemas.microsoft.com/office/drawing/2014/main" id="{0405D905-E60B-49C7-86D7-8967B8CF3B9D}"/>
                </a:ext>
              </a:extLst>
            </p:cNvPr>
            <p:cNvSpPr txBox="1">
              <a:spLocks noChangeArrowheads="1"/>
            </p:cNvSpPr>
            <p:nvPr/>
          </p:nvSpPr>
          <p:spPr bwMode="auto">
            <a:xfrm>
              <a:off x="106624926" y="109706498"/>
              <a:ext cx="2299580" cy="79670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Y" altLang="en-US" sz="2000" b="0" i="0" u="none" strike="noStrike" cap="none" normalizeH="0" baseline="0">
                  <a:ln>
                    <a:noFill/>
                  </a:ln>
                  <a:solidFill>
                    <a:srgbClr val="FFFFFF"/>
                  </a:solidFill>
                  <a:effectLst/>
                  <a:latin typeface="Calibri" panose="020F0502020204030204" pitchFamily="34" charset="0"/>
                  <a:cs typeface="Calibri" panose="020F0502020204030204" pitchFamily="34" charset="0"/>
                </a:rPr>
                <a:t>إدارة الحالة</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9" name="Text Box 25">
              <a:extLst>
                <a:ext uri="{FF2B5EF4-FFF2-40B4-BE49-F238E27FC236}">
                  <a16:creationId xmlns:a16="http://schemas.microsoft.com/office/drawing/2014/main" id="{64043F72-B187-4A4D-8F81-34B3C267666E}"/>
                </a:ext>
              </a:extLst>
            </p:cNvPr>
            <p:cNvSpPr txBox="1">
              <a:spLocks noChangeArrowheads="1"/>
            </p:cNvSpPr>
            <p:nvPr/>
          </p:nvSpPr>
          <p:spPr bwMode="auto">
            <a:xfrm>
              <a:off x="106597766" y="110787123"/>
              <a:ext cx="2299580" cy="79670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Y" altLang="en-US" sz="2000" b="0" i="0" u="none" strike="noStrike" cap="none" normalizeH="0" baseline="0">
                  <a:ln>
                    <a:noFill/>
                  </a:ln>
                  <a:solidFill>
                    <a:srgbClr val="FFFFFF"/>
                  </a:solidFill>
                  <a:effectLst/>
                  <a:latin typeface="Calibri" panose="020F0502020204030204" pitchFamily="34" charset="0"/>
                  <a:cs typeface="Calibri" panose="020F0502020204030204" pitchFamily="34" charset="0"/>
                </a:rPr>
                <a:t>الرعاية البديلة</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spTree>
    <p:extLst>
      <p:ext uri="{BB962C8B-B14F-4D97-AF65-F5344CB8AC3E}">
        <p14:creationId xmlns:p14="http://schemas.microsoft.com/office/powerpoint/2010/main" val="34409816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233445" y="257176"/>
            <a:ext cx="7599956" cy="1325563"/>
          </a:xfrm>
        </p:spPr>
        <p:txBody>
          <a:bodyPr rtlCol="1">
            <a:normAutofit/>
          </a:bodyPr>
          <a:lstStyle/>
          <a:p>
            <a:pPr algn="r" rtl="1"/>
            <a:r>
              <a:rPr lang="ar-SA" sz="3000" noProof="0" dirty="0">
                <a:latin typeface="Calibri" panose="020F0502020204030204" pitchFamily="34" charset="0"/>
                <a:cs typeface="Calibri" panose="020F0502020204030204" pitchFamily="34" charset="0"/>
                <a:rtl/>
              </a:rPr>
              <a:t>الركيزة 3 - لتطوير استراتيجيات كافية</a:t>
            </a:r>
            <a:r>
              <a:rPr lang="ar-SA" noProof="0" dirty="0">
                <a:latin typeface="Calibri" panose="020F0502020204030204" pitchFamily="34" charset="0"/>
                <a:cs typeface="Calibri" panose="020F0502020204030204" pitchFamily="34" charset="0"/>
                <a:rtl/>
              </a:rPr>
              <a:t> </a:t>
            </a:r>
          </a:p>
        </p:txBody>
      </p:sp>
      <p:sp>
        <p:nvSpPr>
          <p:cNvPr id="7" name="Text Placeholder 6"/>
          <p:cNvSpPr>
            <a:spLocks noGrp="1"/>
          </p:cNvSpPr>
          <p:nvPr>
            <p:ph type="body" sz="quarter" idx="12"/>
          </p:nvPr>
        </p:nvSpPr>
        <p:spPr>
          <a:xfrm>
            <a:off x="4340225" y="1907476"/>
            <a:ext cx="7645888" cy="4493324"/>
          </a:xfrm>
        </p:spPr>
        <p:txBody>
          <a:bodyPr rtlCol="1">
            <a:normAutofit/>
          </a:bodyPr>
          <a:lstStyle/>
          <a:p>
            <a:pPr algn="r" rtl="1"/>
            <a:r>
              <a:rPr lang="ar-SA" noProof="0" dirty="0">
                <a:latin typeface="Calibri" panose="020F0502020204030204" pitchFamily="34" charset="0"/>
                <a:cs typeface="Calibri" panose="020F0502020204030204" pitchFamily="34" charset="0"/>
                <a:rtl/>
              </a:rPr>
              <a:t>معايير جديدة تتعلق</a:t>
            </a:r>
          </a:p>
          <a:p>
            <a:pPr lvl="1" algn="r" rtl="1"/>
            <a:r>
              <a:rPr lang="ar-SA" noProof="0" dirty="0">
                <a:latin typeface="Calibri" panose="020F0502020204030204" pitchFamily="34" charset="0"/>
                <a:cs typeface="Calibri" panose="020F0502020204030204" pitchFamily="34" charset="0"/>
                <a:rtl/>
              </a:rPr>
              <a:t>بتعزيز بيئات الأسرة وأوضاع تقديم الرعاية</a:t>
            </a:r>
          </a:p>
          <a:p>
            <a:pPr lvl="1" algn="r" rtl="1"/>
            <a:r>
              <a:rPr lang="ar-SA" noProof="0" dirty="0">
                <a:latin typeface="Calibri" panose="020F0502020204030204" pitchFamily="34" charset="0"/>
                <a:cs typeface="Calibri" panose="020F0502020204030204" pitchFamily="34" charset="0"/>
                <a:rtl/>
              </a:rPr>
              <a:t>الرعاية البديلة  </a:t>
            </a:r>
            <a:endParaRPr lang="ar-SA" noProof="0" dirty="0">
              <a:latin typeface="Calibri" panose="020F0502020204030204" pitchFamily="34" charset="0"/>
              <a:cs typeface="Calibri" panose="020F0502020204030204" pitchFamily="34" charset="0"/>
            </a:endParaRPr>
          </a:p>
          <a:p>
            <a:pPr algn="r" rtl="1"/>
            <a:r>
              <a:rPr lang="ar-SA" noProof="0" dirty="0">
                <a:latin typeface="Calibri" panose="020F0502020204030204" pitchFamily="34" charset="0"/>
                <a:cs typeface="Calibri" panose="020F0502020204030204" pitchFamily="34" charset="0"/>
                <a:rtl/>
              </a:rPr>
              <a:t>تحديثات هامة: </a:t>
            </a:r>
          </a:p>
          <a:p>
            <a:pPr lvl="1" algn="r" rtl="1"/>
            <a:r>
              <a:rPr lang="ar-SA" noProof="0" dirty="0">
                <a:latin typeface="Calibri" panose="020F0502020204030204" pitchFamily="34" charset="0"/>
                <a:cs typeface="Calibri" panose="020F0502020204030204" pitchFamily="34" charset="0"/>
                <a:rtl/>
              </a:rPr>
              <a:t>المعيار 15: أكثر من مجرد مساحة صديقة للطفل! </a:t>
            </a:r>
          </a:p>
          <a:p>
            <a:pPr lvl="1" algn="r" rtl="1"/>
            <a:r>
              <a:rPr lang="ar-SA" noProof="0" dirty="0">
                <a:latin typeface="Calibri" panose="020F0502020204030204" pitchFamily="34" charset="0"/>
                <a:cs typeface="Calibri" panose="020F0502020204030204" pitchFamily="34" charset="0"/>
                <a:rtl/>
              </a:rPr>
              <a:t>المعيار 17: العمل نحو العمليات التي يقودها المجتمع </a:t>
            </a:r>
          </a:p>
          <a:p>
            <a:pPr lvl="1" algn="r" rtl="1"/>
            <a:r>
              <a:rPr lang="ar-SA" noProof="0" dirty="0">
                <a:latin typeface="Calibri" panose="020F0502020204030204" pitchFamily="34" charset="0"/>
                <a:cs typeface="Calibri" panose="020F0502020204030204" pitchFamily="34" charset="0"/>
                <a:rtl/>
              </a:rPr>
              <a:t>المعيار 20: استراتيجية وقائية! </a:t>
            </a:r>
          </a:p>
        </p:txBody>
      </p:sp>
      <p:sp>
        <p:nvSpPr>
          <p:cNvPr id="4" name="Picture Placeholder 3">
            <a:extLst>
              <a:ext uri="{FF2B5EF4-FFF2-40B4-BE49-F238E27FC236}">
                <a16:creationId xmlns:a16="http://schemas.microsoft.com/office/drawing/2014/main" id="{520DBAEC-F611-46F5-9D94-514647DA6145}"/>
              </a:ext>
            </a:extLst>
          </p:cNvPr>
          <p:cNvSpPr>
            <a:spLocks noGrp="1"/>
          </p:cNvSpPr>
          <p:nvPr>
            <p:ph type="pic" sz="quarter" idx="10"/>
          </p:nvPr>
        </p:nvSpPr>
        <p:spPr/>
      </p:sp>
      <p:grpSp>
        <p:nvGrpSpPr>
          <p:cNvPr id="8" name="Group 16">
            <a:extLst>
              <a:ext uri="{FF2B5EF4-FFF2-40B4-BE49-F238E27FC236}">
                <a16:creationId xmlns:a16="http://schemas.microsoft.com/office/drawing/2014/main" id="{90E1F3A7-2F08-464F-8B4A-5F9F087BFC73}"/>
              </a:ext>
            </a:extLst>
          </p:cNvPr>
          <p:cNvGrpSpPr>
            <a:grpSpLocks/>
          </p:cNvGrpSpPr>
          <p:nvPr/>
        </p:nvGrpSpPr>
        <p:grpSpPr bwMode="auto">
          <a:xfrm>
            <a:off x="103773" y="2843"/>
            <a:ext cx="4660900" cy="6916722"/>
            <a:chOff x="105423171" y="104016316"/>
            <a:chExt cx="4660746" cy="8538596"/>
          </a:xfrm>
        </p:grpSpPr>
        <p:pic>
          <p:nvPicPr>
            <p:cNvPr id="9" name="Picture 17">
              <a:extLst>
                <a:ext uri="{FF2B5EF4-FFF2-40B4-BE49-F238E27FC236}">
                  <a16:creationId xmlns:a16="http://schemas.microsoft.com/office/drawing/2014/main" id="{4210362C-C05B-4B33-8623-21A3A8724E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85616" b="56378"/>
            <a:stretch>
              <a:fillRect/>
            </a:stretch>
          </p:blipFill>
          <p:spPr bwMode="auto">
            <a:xfrm>
              <a:off x="105423171" y="104016316"/>
              <a:ext cx="4660746" cy="853859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0" name="Text Box 18">
              <a:extLst>
                <a:ext uri="{FF2B5EF4-FFF2-40B4-BE49-F238E27FC236}">
                  <a16:creationId xmlns:a16="http://schemas.microsoft.com/office/drawing/2014/main" id="{04924258-54B5-4438-9D1C-B032B68EEE74}"/>
                </a:ext>
              </a:extLst>
            </p:cNvPr>
            <p:cNvSpPr txBox="1">
              <a:spLocks noChangeArrowheads="1"/>
            </p:cNvSpPr>
            <p:nvPr/>
          </p:nvSpPr>
          <p:spPr bwMode="auto">
            <a:xfrm>
              <a:off x="106658875" y="104178226"/>
              <a:ext cx="1928388" cy="94156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Y" altLang="en-US" sz="2000" b="1" i="0" u="none" strike="noStrike" cap="none" normalizeH="0" baseline="0">
                  <a:ln>
                    <a:noFill/>
                  </a:ln>
                  <a:solidFill>
                    <a:srgbClr val="FFFFFF"/>
                  </a:solidFill>
                  <a:effectLst/>
                  <a:latin typeface="Calibri" panose="020F0502020204030204" pitchFamily="34" charset="0"/>
                  <a:cs typeface="Calibri" panose="020F0502020204030204" pitchFamily="34" charset="0"/>
                </a:rPr>
                <a:t>معايير لتطوير استجابات مناسبة</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 name="Text Box 19">
              <a:extLst>
                <a:ext uri="{FF2B5EF4-FFF2-40B4-BE49-F238E27FC236}">
                  <a16:creationId xmlns:a16="http://schemas.microsoft.com/office/drawing/2014/main" id="{3EAF63A9-0616-48A9-A44E-655201948FAB}"/>
                </a:ext>
              </a:extLst>
            </p:cNvPr>
            <p:cNvSpPr txBox="1">
              <a:spLocks noChangeArrowheads="1"/>
            </p:cNvSpPr>
            <p:nvPr/>
          </p:nvSpPr>
          <p:spPr bwMode="auto">
            <a:xfrm>
              <a:off x="106610214" y="106266148"/>
              <a:ext cx="2299580" cy="79670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Y" altLang="en-US" sz="2000" b="0" i="0" u="none" strike="noStrike" cap="none" normalizeH="0" baseline="0">
                  <a:ln>
                    <a:noFill/>
                  </a:ln>
                  <a:solidFill>
                    <a:srgbClr val="FFFFFF"/>
                  </a:solidFill>
                  <a:effectLst/>
                  <a:latin typeface="Calibri" panose="020F0502020204030204" pitchFamily="34" charset="0"/>
                  <a:cs typeface="Calibri" panose="020F0502020204030204" pitchFamily="34" charset="0"/>
                </a:rPr>
                <a:t>أنشطة جماعية لرفاهية الأطفال</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 name="Text Box 20">
              <a:extLst>
                <a:ext uri="{FF2B5EF4-FFF2-40B4-BE49-F238E27FC236}">
                  <a16:creationId xmlns:a16="http://schemas.microsoft.com/office/drawing/2014/main" id="{50430BB3-4E13-4096-8BB2-2AC7A9FBCC95}"/>
                </a:ext>
              </a:extLst>
            </p:cNvPr>
            <p:cNvSpPr txBox="1">
              <a:spLocks noChangeArrowheads="1"/>
            </p:cNvSpPr>
            <p:nvPr/>
          </p:nvSpPr>
          <p:spPr bwMode="auto">
            <a:xfrm>
              <a:off x="106624930" y="105303126"/>
              <a:ext cx="2299580" cy="82722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Y" altLang="en-US" sz="2000" b="0" i="0" u="none" strike="noStrike" cap="none" normalizeH="0" baseline="0">
                  <a:ln>
                    <a:noFill/>
                  </a:ln>
                  <a:solidFill>
                    <a:srgbClr val="FFFFFF"/>
                  </a:solidFill>
                  <a:effectLst/>
                  <a:latin typeface="Calibri" panose="020F0502020204030204" pitchFamily="34" charset="0"/>
                  <a:cs typeface="Calibri" panose="020F0502020204030204" pitchFamily="34" charset="0"/>
                </a:rPr>
                <a:t>النهج الاجتماعي الإيكولوجي لبرامج حماية الطفل</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 name="Text Box 21">
              <a:extLst>
                <a:ext uri="{FF2B5EF4-FFF2-40B4-BE49-F238E27FC236}">
                  <a16:creationId xmlns:a16="http://schemas.microsoft.com/office/drawing/2014/main" id="{15B4DA2A-663E-4879-8EBE-5E107D31ABAE}"/>
                </a:ext>
              </a:extLst>
            </p:cNvPr>
            <p:cNvSpPr txBox="1">
              <a:spLocks noChangeArrowheads="1"/>
            </p:cNvSpPr>
            <p:nvPr/>
          </p:nvSpPr>
          <p:spPr bwMode="auto">
            <a:xfrm>
              <a:off x="106597766" y="111723026"/>
              <a:ext cx="2299580" cy="79670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Y" altLang="en-US" sz="2000" b="0" i="0" u="none" strike="noStrike" cap="none" normalizeH="0" baseline="0">
                  <a:ln>
                    <a:noFill/>
                  </a:ln>
                  <a:solidFill>
                    <a:srgbClr val="FFFFFF"/>
                  </a:solidFill>
                  <a:effectLst/>
                  <a:latin typeface="Calibri" panose="020F0502020204030204" pitchFamily="34" charset="0"/>
                  <a:cs typeface="Calibri" panose="020F0502020204030204" pitchFamily="34" charset="0"/>
                </a:rPr>
                <a:t>الرعاية للأطفال</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 name="Text Box 22">
              <a:extLst>
                <a:ext uri="{FF2B5EF4-FFF2-40B4-BE49-F238E27FC236}">
                  <a16:creationId xmlns:a16="http://schemas.microsoft.com/office/drawing/2014/main" id="{A63D4D7C-7A96-4754-94DA-727BDDD8C0B4}"/>
                </a:ext>
              </a:extLst>
            </p:cNvPr>
            <p:cNvSpPr txBox="1">
              <a:spLocks noChangeArrowheads="1"/>
            </p:cNvSpPr>
            <p:nvPr/>
          </p:nvSpPr>
          <p:spPr bwMode="auto">
            <a:xfrm>
              <a:off x="106624930" y="108405028"/>
              <a:ext cx="2299580" cy="79670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Y" altLang="en-US" sz="2000" b="0" i="0" u="none" strike="noStrike" cap="none" normalizeH="0" baseline="0">
                  <a:ln>
                    <a:noFill/>
                  </a:ln>
                  <a:solidFill>
                    <a:srgbClr val="FFFFFF"/>
                  </a:solidFill>
                  <a:effectLst/>
                  <a:latin typeface="Calibri" panose="020F0502020204030204" pitchFamily="34" charset="0"/>
                  <a:cs typeface="Calibri" panose="020F0502020204030204" pitchFamily="34" charset="0"/>
                </a:rPr>
                <a:t>النُهج المتخذة</a:t>
              </a:r>
              <a:r>
                <a:rPr kumimoji="0" lang="en-GB" altLang="en-US" sz="2000" b="0" i="0" u="none" strike="noStrike" cap="none" normalizeH="0" baseline="0">
                  <a:ln>
                    <a:noFill/>
                  </a:ln>
                  <a:solidFill>
                    <a:srgbClr val="FFFFFF"/>
                  </a:solidFill>
                  <a:effectLst/>
                  <a:latin typeface="Calibri" panose="020F0502020204030204" pitchFamily="34" charset="0"/>
                  <a:cs typeface="Calibri" panose="020F0502020204030204" pitchFamily="34" charset="0"/>
                </a:rPr>
                <a:t> </a:t>
              </a:r>
              <a:endParaRPr kumimoji="0" lang="en-US" altLang="en-US" sz="2000" b="0" i="0" u="none" strike="noStrike" cap="none" normalizeH="0" baseline="0">
                <a:ln>
                  <a:noFill/>
                </a:ln>
                <a:solidFill>
                  <a:srgbClr val="FFFFFF"/>
                </a:solidFill>
                <a:effectLst/>
                <a:latin typeface="Calibri" panose="020F0502020204030204" pitchFamily="34" charset="0"/>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SY" altLang="en-US" sz="2000" b="0" i="0" u="none" strike="noStrike" cap="none" normalizeH="0" baseline="0">
                  <a:ln>
                    <a:noFill/>
                  </a:ln>
                  <a:solidFill>
                    <a:srgbClr val="FFFFFF"/>
                  </a:solidFill>
                  <a:effectLst/>
                  <a:latin typeface="Calibri" panose="020F0502020204030204" pitchFamily="34" charset="0"/>
                  <a:cs typeface="Calibri" panose="020F0502020204030204" pitchFamily="34" charset="0"/>
                </a:rPr>
                <a:t>على صعيد المجتمع</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 name="Text Box 23">
              <a:extLst>
                <a:ext uri="{FF2B5EF4-FFF2-40B4-BE49-F238E27FC236}">
                  <a16:creationId xmlns:a16="http://schemas.microsoft.com/office/drawing/2014/main" id="{48EB0A0B-36DE-4FB3-9E53-5E4EC9C54D8D}"/>
                </a:ext>
              </a:extLst>
            </p:cNvPr>
            <p:cNvSpPr txBox="1">
              <a:spLocks noChangeArrowheads="1"/>
            </p:cNvSpPr>
            <p:nvPr/>
          </p:nvSpPr>
          <p:spPr bwMode="auto">
            <a:xfrm>
              <a:off x="106724514" y="107517789"/>
              <a:ext cx="2299580" cy="79670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Y" altLang="en-US" sz="2000" b="0" i="0" u="none" strike="noStrike" cap="none" normalizeH="0" baseline="0">
                  <a:ln>
                    <a:noFill/>
                  </a:ln>
                  <a:solidFill>
                    <a:srgbClr val="FFFFFF"/>
                  </a:solidFill>
                  <a:effectLst/>
                  <a:latin typeface="Calibri" panose="020F0502020204030204" pitchFamily="34" charset="0"/>
                  <a:cs typeface="Calibri" panose="020F0502020204030204" pitchFamily="34" charset="0"/>
                </a:rPr>
                <a:t>تعزيز بيئية الأسرة والرعاية</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 name="Text Box 24">
              <a:extLst>
                <a:ext uri="{FF2B5EF4-FFF2-40B4-BE49-F238E27FC236}">
                  <a16:creationId xmlns:a16="http://schemas.microsoft.com/office/drawing/2014/main" id="{23A27F7D-DB09-4E9D-B718-A3EDD0F127F0}"/>
                </a:ext>
              </a:extLst>
            </p:cNvPr>
            <p:cNvSpPr txBox="1">
              <a:spLocks noChangeArrowheads="1"/>
            </p:cNvSpPr>
            <p:nvPr/>
          </p:nvSpPr>
          <p:spPr bwMode="auto">
            <a:xfrm>
              <a:off x="106624926" y="109706498"/>
              <a:ext cx="2299580" cy="79670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Y" altLang="en-US" sz="2000" b="0" i="0" u="none" strike="noStrike" cap="none" normalizeH="0" baseline="0">
                  <a:ln>
                    <a:noFill/>
                  </a:ln>
                  <a:solidFill>
                    <a:srgbClr val="FFFFFF"/>
                  </a:solidFill>
                  <a:effectLst/>
                  <a:latin typeface="Calibri" panose="020F0502020204030204" pitchFamily="34" charset="0"/>
                  <a:cs typeface="Calibri" panose="020F0502020204030204" pitchFamily="34" charset="0"/>
                </a:rPr>
                <a:t>إدارة الحالة</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 name="Text Box 25">
              <a:extLst>
                <a:ext uri="{FF2B5EF4-FFF2-40B4-BE49-F238E27FC236}">
                  <a16:creationId xmlns:a16="http://schemas.microsoft.com/office/drawing/2014/main" id="{C33907A5-CD0F-4723-85BE-255F32D60D20}"/>
                </a:ext>
              </a:extLst>
            </p:cNvPr>
            <p:cNvSpPr txBox="1">
              <a:spLocks noChangeArrowheads="1"/>
            </p:cNvSpPr>
            <p:nvPr/>
          </p:nvSpPr>
          <p:spPr bwMode="auto">
            <a:xfrm>
              <a:off x="106597766" y="110787123"/>
              <a:ext cx="2299580" cy="79670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Y" altLang="en-US" sz="2000" b="0" i="0" u="none" strike="noStrike" cap="none" normalizeH="0" baseline="0">
                  <a:ln>
                    <a:noFill/>
                  </a:ln>
                  <a:solidFill>
                    <a:srgbClr val="FFFFFF"/>
                  </a:solidFill>
                  <a:effectLst/>
                  <a:latin typeface="Calibri" panose="020F0502020204030204" pitchFamily="34" charset="0"/>
                  <a:cs typeface="Calibri" panose="020F0502020204030204" pitchFamily="34" charset="0"/>
                </a:rPr>
                <a:t>الرعاية البديلة</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spTree>
    <p:extLst>
      <p:ext uri="{BB962C8B-B14F-4D97-AF65-F5344CB8AC3E}">
        <p14:creationId xmlns:p14="http://schemas.microsoft.com/office/powerpoint/2010/main" val="7476277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p:txBody>
          <a:bodyPr rtlCol="1"/>
          <a:lstStyle/>
          <a:p>
            <a:pPr algn="r" rtl="1"/>
            <a:r>
              <a:rPr lang="ar-SA" noProof="0" dirty="0">
                <a:latin typeface="Calibri" panose="020F0502020204030204" pitchFamily="34" charset="0"/>
                <a:cs typeface="Calibri" panose="020F0502020204030204" pitchFamily="34" charset="0"/>
                <a:rtl/>
              </a:rPr>
              <a:t>شعبي</a:t>
            </a:r>
            <a:r>
              <a:rPr lang="ar-SY" noProof="0" dirty="0" err="1">
                <a:latin typeface="Calibri" panose="020F0502020204030204" pitchFamily="34" charset="0"/>
                <a:cs typeface="Calibri" panose="020F0502020204030204" pitchFamily="34" charset="0"/>
                <a:rtl/>
              </a:rPr>
              <a:t>تها</a:t>
            </a:r>
            <a:r>
              <a:rPr lang="ar-SA" noProof="0" dirty="0">
                <a:latin typeface="Calibri" panose="020F0502020204030204" pitchFamily="34" charset="0"/>
                <a:cs typeface="Calibri" panose="020F0502020204030204" pitchFamily="34" charset="0"/>
                <a:rtl/>
              </a:rPr>
              <a:t> واسعة</a:t>
            </a:r>
          </a:p>
        </p:txBody>
      </p:sp>
      <p:sp>
        <p:nvSpPr>
          <p:cNvPr id="7" name="Text Placeholder 6"/>
          <p:cNvSpPr>
            <a:spLocks noGrp="1"/>
          </p:cNvSpPr>
          <p:nvPr>
            <p:ph type="body" sz="quarter" idx="12"/>
          </p:nvPr>
        </p:nvSpPr>
        <p:spPr>
          <a:xfrm>
            <a:off x="3784600" y="2400300"/>
            <a:ext cx="8049023" cy="2463800"/>
          </a:xfrm>
        </p:spPr>
        <p:txBody>
          <a:bodyPr rtlCol="1">
            <a:normAutofit/>
          </a:bodyPr>
          <a:lstStyle/>
          <a:p>
            <a:pPr algn="r" rtl="1"/>
            <a:r>
              <a:rPr lang="ar-SA" noProof="0" dirty="0">
                <a:latin typeface="Calibri" panose="020F0502020204030204" pitchFamily="34" charset="0"/>
                <a:cs typeface="Calibri" panose="020F0502020204030204" pitchFamily="34" charset="0"/>
                <a:rtl/>
              </a:rPr>
              <a:t>74000 مستخدم في أكثر من 50 دولة </a:t>
            </a:r>
          </a:p>
          <a:p>
            <a:pPr algn="r" rtl="1"/>
            <a:r>
              <a:rPr lang="ar-SA" noProof="0" dirty="0">
                <a:latin typeface="Calibri" panose="020F0502020204030204" pitchFamily="34" charset="0"/>
                <a:cs typeface="Calibri" panose="020F0502020204030204" pitchFamily="34" charset="0"/>
                <a:rtl/>
              </a:rPr>
              <a:t>تُرجم</a:t>
            </a:r>
            <a:r>
              <a:rPr lang="ar-SY" noProof="0" dirty="0">
                <a:latin typeface="Calibri" panose="020F0502020204030204" pitchFamily="34" charset="0"/>
                <a:cs typeface="Calibri" panose="020F0502020204030204" pitchFamily="34" charset="0"/>
                <a:rtl/>
              </a:rPr>
              <a:t>ت</a:t>
            </a:r>
            <a:r>
              <a:rPr lang="ar-SA" noProof="0" dirty="0">
                <a:latin typeface="Calibri" panose="020F0502020204030204" pitchFamily="34" charset="0"/>
                <a:cs typeface="Calibri" panose="020F0502020204030204" pitchFamily="34" charset="0"/>
                <a:rtl/>
              </a:rPr>
              <a:t> إلى 14 لغة</a:t>
            </a:r>
          </a:p>
          <a:p>
            <a:pPr algn="r" rtl="1"/>
            <a:r>
              <a:rPr lang="ar-SA" noProof="0" dirty="0">
                <a:latin typeface="Calibri" panose="020F0502020204030204" pitchFamily="34" charset="0"/>
                <a:cs typeface="Calibri" panose="020F0502020204030204" pitchFamily="34" charset="0"/>
                <a:rtl/>
              </a:rPr>
              <a:t>18 دولة قامت بتعديله</a:t>
            </a:r>
            <a:r>
              <a:rPr lang="ar-SY" noProof="0" dirty="0">
                <a:latin typeface="Calibri" panose="020F0502020204030204" pitchFamily="34" charset="0"/>
                <a:cs typeface="Calibri" panose="020F0502020204030204" pitchFamily="34" charset="0"/>
                <a:rtl/>
              </a:rPr>
              <a:t>ا</a:t>
            </a:r>
            <a:r>
              <a:rPr lang="ar-SA" noProof="0" dirty="0">
                <a:latin typeface="Calibri" panose="020F0502020204030204" pitchFamily="34" charset="0"/>
                <a:cs typeface="Calibri" panose="020F0502020204030204" pitchFamily="34" charset="0"/>
                <a:rtl/>
              </a:rPr>
              <a:t> </a:t>
            </a:r>
            <a:r>
              <a:rPr lang="ar-SY" noProof="0" dirty="0">
                <a:latin typeface="Calibri" panose="020F0502020204030204" pitchFamily="34" charset="0"/>
                <a:cs typeface="Calibri" panose="020F0502020204030204" pitchFamily="34" charset="0"/>
                <a:rtl/>
              </a:rPr>
              <a:t>لتتماشى</a:t>
            </a:r>
            <a:r>
              <a:rPr lang="ar-SA" noProof="0" dirty="0">
                <a:latin typeface="Calibri" panose="020F0502020204030204" pitchFamily="34" charset="0"/>
                <a:cs typeface="Calibri" panose="020F0502020204030204" pitchFamily="34" charset="0"/>
                <a:rtl/>
              </a:rPr>
              <a:t> مع سياقها</a:t>
            </a:r>
          </a:p>
          <a:p>
            <a:pPr algn="r" rtl="1"/>
            <a:r>
              <a:rPr lang="ar-SA" noProof="0" dirty="0">
                <a:latin typeface="Calibri" panose="020F0502020204030204" pitchFamily="34" charset="0"/>
                <a:cs typeface="Calibri" panose="020F0502020204030204" pitchFamily="34" charset="0"/>
                <a:rtl/>
              </a:rPr>
              <a:t>ثاني أكثر مجموعة معايير تحميلاً على تطبيق</a:t>
            </a:r>
            <a:r>
              <a:rPr lang="ar-SY" noProof="0" dirty="0">
                <a:latin typeface="Calibri" panose="020F0502020204030204" pitchFamily="34" charset="0"/>
                <a:cs typeface="Calibri" panose="020F0502020204030204" pitchFamily="34" charset="0"/>
                <a:rtl/>
              </a:rPr>
              <a:t> معايير الشراكة الإنسانية</a:t>
            </a:r>
            <a:r>
              <a:rPr lang="ar-SA" noProof="0" dirty="0">
                <a:latin typeface="Calibri" panose="020F0502020204030204" pitchFamily="34" charset="0"/>
                <a:cs typeface="Calibri" panose="020F0502020204030204" pitchFamily="34" charset="0"/>
                <a:rtl/>
              </a:rPr>
              <a:t> HSP</a:t>
            </a:r>
            <a:r>
              <a:rPr lang="ar-SA" baseline="30000" noProof="0" dirty="0">
                <a:latin typeface="Calibri" panose="020F0502020204030204" pitchFamily="34" charset="0"/>
                <a:cs typeface="Calibri" panose="020F0502020204030204" pitchFamily="34" charset="0"/>
                <a:rtl/>
              </a:rPr>
              <a:t> </a:t>
            </a:r>
          </a:p>
        </p:txBody>
      </p:sp>
      <p:sp>
        <p:nvSpPr>
          <p:cNvPr id="8" name="Text Placeholder 7"/>
          <p:cNvSpPr>
            <a:spLocks noGrp="1"/>
          </p:cNvSpPr>
          <p:nvPr>
            <p:ph type="body" sz="quarter" idx="13"/>
          </p:nvPr>
        </p:nvSpPr>
        <p:spPr/>
        <p:txBody>
          <a:bodyPr rtlCol="1"/>
          <a:lstStyle/>
          <a:p>
            <a:pPr algn="r" rtl="1"/>
            <a:r>
              <a:rPr lang="ar-SY" noProof="0" dirty="0">
                <a:latin typeface="Calibri" panose="020F0502020204030204" pitchFamily="34" charset="0"/>
                <a:cs typeface="Calibri" panose="020F0502020204030204" pitchFamily="34" charset="0"/>
                <a:rtl/>
              </a:rPr>
              <a:t>طبعة </a:t>
            </a:r>
            <a:r>
              <a:rPr lang="ar-SA" noProof="0" dirty="0">
                <a:latin typeface="Calibri" panose="020F0502020204030204" pitchFamily="34" charset="0"/>
                <a:cs typeface="Calibri" panose="020F0502020204030204" pitchFamily="34" charset="0"/>
                <a:rtl/>
              </a:rPr>
              <a:t>2012</a:t>
            </a:r>
          </a:p>
        </p:txBody>
      </p:sp>
      <p:pic>
        <p:nvPicPr>
          <p:cNvPr id="3" name="Picture 2"/>
          <p:cNvPicPr>
            <a:picLocks noChangeAspect="1"/>
          </p:cNvPicPr>
          <p:nvPr/>
        </p:nvPicPr>
        <p:blipFill>
          <a:blip r:embed="rId3"/>
          <a:srcRect/>
          <a:stretch/>
        </p:blipFill>
        <p:spPr>
          <a:xfrm>
            <a:off x="671368" y="3232304"/>
            <a:ext cx="2097232" cy="3000157"/>
          </a:xfrm>
          <a:prstGeom prst="rect">
            <a:avLst/>
          </a:prstGeom>
        </p:spPr>
      </p:pic>
    </p:spTree>
    <p:extLst>
      <p:ext uri="{BB962C8B-B14F-4D97-AF65-F5344CB8AC3E}">
        <p14:creationId xmlns:p14="http://schemas.microsoft.com/office/powerpoint/2010/main" val="4568803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rtlCol="1"/>
          <a:lstStyle/>
          <a:p>
            <a:pPr algn="r" rtl="1"/>
            <a:r>
              <a:rPr lang="ar-SA" noProof="0" dirty="0">
                <a:latin typeface="Calibri" panose="020F0502020204030204" pitchFamily="34" charset="0"/>
                <a:cs typeface="Calibri" panose="020F0502020204030204" pitchFamily="34" charset="0"/>
                <a:rtl/>
              </a:rPr>
              <a:t>الركيزة 4 - العمل عبر القطاعات المختلفة </a:t>
            </a:r>
          </a:p>
        </p:txBody>
      </p:sp>
      <p:sp>
        <p:nvSpPr>
          <p:cNvPr id="16" name="Text Placeholder 15"/>
          <p:cNvSpPr>
            <a:spLocks noGrp="1"/>
          </p:cNvSpPr>
          <p:nvPr>
            <p:ph type="body" sz="quarter" idx="12"/>
          </p:nvPr>
        </p:nvSpPr>
        <p:spPr/>
        <p:txBody>
          <a:bodyPr rtlCol="1">
            <a:normAutofit/>
          </a:bodyPr>
          <a:lstStyle/>
          <a:p>
            <a:pPr algn="r" rtl="1"/>
            <a:r>
              <a:rPr lang="ar-SA" noProof="0" dirty="0">
                <a:latin typeface="Calibri" panose="020F0502020204030204" pitchFamily="34" charset="0"/>
                <a:cs typeface="Calibri" panose="020F0502020204030204" pitchFamily="34" charset="0"/>
                <a:rtl/>
              </a:rPr>
              <a:t>النهج المتكاملة والبرمجة المشتركة وتعميم حماية الطفل</a:t>
            </a:r>
          </a:p>
          <a:p>
            <a:pPr lvl="0" algn="r" rtl="1"/>
            <a:r>
              <a:rPr lang="ar-SA" noProof="0" dirty="0">
                <a:latin typeface="Calibri" panose="020F0502020204030204" pitchFamily="34" charset="0"/>
                <a:cs typeface="Calibri" panose="020F0502020204030204" pitchFamily="34" charset="0"/>
                <a:rtl/>
              </a:rPr>
              <a:t>زيادة الاعتراف بمركزية الحماية في جميع القطاعات.</a:t>
            </a:r>
          </a:p>
          <a:p>
            <a:pPr lvl="0" algn="r" rtl="1"/>
            <a:r>
              <a:rPr lang="ar-SA" noProof="0" dirty="0">
                <a:latin typeface="Calibri" panose="020F0502020204030204" pitchFamily="34" charset="0"/>
                <a:cs typeface="Calibri" panose="020F0502020204030204" pitchFamily="34" charset="0"/>
                <a:rtl/>
              </a:rPr>
              <a:t>يسلط الضوء على الآثار السلبية لبرامج القطاعات المختلفة التي تتجاهل مخاطر حماية الطفل.    </a:t>
            </a:r>
            <a:endParaRPr lang="ar-SA" noProof="0" dirty="0">
              <a:latin typeface="Calibri" panose="020F0502020204030204" pitchFamily="34" charset="0"/>
              <a:cs typeface="Calibri" panose="020F0502020204030204" pitchFamily="34" charset="0"/>
            </a:endParaRPr>
          </a:p>
          <a:p>
            <a:pPr algn="r" rtl="1"/>
            <a:endParaRPr lang="ar-SA" noProof="0" dirty="0">
              <a:latin typeface="Calibri" panose="020F0502020204030204" pitchFamily="34" charset="0"/>
              <a:cs typeface="Calibri" panose="020F0502020204030204" pitchFamily="34" charset="0"/>
            </a:endParaRPr>
          </a:p>
        </p:txBody>
      </p:sp>
      <p:grpSp>
        <p:nvGrpSpPr>
          <p:cNvPr id="3" name="Group 2">
            <a:extLst>
              <a:ext uri="{FF2B5EF4-FFF2-40B4-BE49-F238E27FC236}">
                <a16:creationId xmlns:a16="http://schemas.microsoft.com/office/drawing/2014/main" id="{31937EAD-F033-4CBE-A306-E6D33DB524FC}"/>
              </a:ext>
            </a:extLst>
          </p:cNvPr>
          <p:cNvGrpSpPr>
            <a:grpSpLocks/>
          </p:cNvGrpSpPr>
          <p:nvPr/>
        </p:nvGrpSpPr>
        <p:grpSpPr bwMode="auto">
          <a:xfrm>
            <a:off x="613883" y="22226"/>
            <a:ext cx="2681288" cy="6956552"/>
            <a:chOff x="106556707" y="104130332"/>
            <a:chExt cx="2680827" cy="8484116"/>
          </a:xfrm>
        </p:grpSpPr>
        <p:pic>
          <p:nvPicPr>
            <p:cNvPr id="4099" name="Picture 3">
              <a:extLst>
                <a:ext uri="{FF2B5EF4-FFF2-40B4-BE49-F238E27FC236}">
                  <a16:creationId xmlns:a16="http://schemas.microsoft.com/office/drawing/2014/main" id="{56822071-E202-4E5F-81A6-3C18BA728F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556707" y="104130332"/>
              <a:ext cx="2680827" cy="848411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4" name="Text Box 4">
              <a:extLst>
                <a:ext uri="{FF2B5EF4-FFF2-40B4-BE49-F238E27FC236}">
                  <a16:creationId xmlns:a16="http://schemas.microsoft.com/office/drawing/2014/main" id="{C01801D8-59E8-42D0-B086-C9B5A7A606F4}"/>
                </a:ext>
              </a:extLst>
            </p:cNvPr>
            <p:cNvSpPr txBox="1">
              <a:spLocks noChangeArrowheads="1"/>
            </p:cNvSpPr>
            <p:nvPr/>
          </p:nvSpPr>
          <p:spPr bwMode="auto">
            <a:xfrm>
              <a:off x="106876147" y="104178226"/>
              <a:ext cx="1928388" cy="94156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Y" altLang="en-US" sz="2000" b="1" i="0" u="none" strike="noStrike" cap="none" normalizeH="0" baseline="0">
                  <a:ln>
                    <a:noFill/>
                  </a:ln>
                  <a:solidFill>
                    <a:srgbClr val="FFFFFF"/>
                  </a:solidFill>
                  <a:effectLst/>
                  <a:latin typeface="Calibri" panose="020F0502020204030204" pitchFamily="34" charset="0"/>
                  <a:cs typeface="Calibri" panose="020F0502020204030204" pitchFamily="34" charset="0"/>
                </a:rPr>
                <a:t>معايير للعمل عبر القطاعات الأخرى</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Text Box 5">
              <a:extLst>
                <a:ext uri="{FF2B5EF4-FFF2-40B4-BE49-F238E27FC236}">
                  <a16:creationId xmlns:a16="http://schemas.microsoft.com/office/drawing/2014/main" id="{B3D926BD-AAA4-4986-90AA-051A1EE89261}"/>
                </a:ext>
              </a:extLst>
            </p:cNvPr>
            <p:cNvSpPr txBox="1">
              <a:spLocks noChangeArrowheads="1"/>
            </p:cNvSpPr>
            <p:nvPr/>
          </p:nvSpPr>
          <p:spPr bwMode="auto">
            <a:xfrm>
              <a:off x="107117208" y="106076025"/>
              <a:ext cx="1379521" cy="79670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Y" altLang="en-US" sz="2000" b="0" i="0" u="none" strike="noStrike" cap="none" normalizeH="0" baseline="0">
                  <a:ln>
                    <a:noFill/>
                  </a:ln>
                  <a:solidFill>
                    <a:srgbClr val="FFFFFF"/>
                  </a:solidFill>
                  <a:effectLst/>
                  <a:latin typeface="Calibri" panose="020F0502020204030204" pitchFamily="34" charset="0"/>
                  <a:cs typeface="Calibri" panose="020F0502020204030204" pitchFamily="34" charset="0"/>
                </a:rPr>
                <a:t>سبل العيش وحماية الطفل</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Text Box 6">
              <a:extLst>
                <a:ext uri="{FF2B5EF4-FFF2-40B4-BE49-F238E27FC236}">
                  <a16:creationId xmlns:a16="http://schemas.microsoft.com/office/drawing/2014/main" id="{50CE66EE-2CEF-4C5D-B9E3-390062785948}"/>
                </a:ext>
              </a:extLst>
            </p:cNvPr>
            <p:cNvSpPr txBox="1">
              <a:spLocks noChangeArrowheads="1"/>
            </p:cNvSpPr>
            <p:nvPr/>
          </p:nvSpPr>
          <p:spPr bwMode="auto">
            <a:xfrm>
              <a:off x="107014220" y="105149225"/>
              <a:ext cx="1591142" cy="82722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Y" altLang="en-US" sz="2000" b="0" i="0" u="none" strike="noStrike" cap="none" normalizeH="0" baseline="0">
                  <a:ln>
                    <a:noFill/>
                  </a:ln>
                  <a:solidFill>
                    <a:srgbClr val="FFFFFF"/>
                  </a:solidFill>
                  <a:effectLst/>
                  <a:latin typeface="Calibri" panose="020F0502020204030204" pitchFamily="34" charset="0"/>
                  <a:cs typeface="Calibri" panose="020F0502020204030204" pitchFamily="34" charset="0"/>
                </a:rPr>
                <a:t>الأمن الغذائي وحماية الطفل</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Text Box 7">
              <a:extLst>
                <a:ext uri="{FF2B5EF4-FFF2-40B4-BE49-F238E27FC236}">
                  <a16:creationId xmlns:a16="http://schemas.microsoft.com/office/drawing/2014/main" id="{D1A814A7-0FE1-4D27-BB9D-6B445A3B6A6F}"/>
                </a:ext>
              </a:extLst>
            </p:cNvPr>
            <p:cNvSpPr txBox="1">
              <a:spLocks noChangeArrowheads="1"/>
            </p:cNvSpPr>
            <p:nvPr/>
          </p:nvSpPr>
          <p:spPr bwMode="auto">
            <a:xfrm>
              <a:off x="106987059" y="111541966"/>
              <a:ext cx="1747320" cy="79670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Y" altLang="en-US" sz="2000" b="0" i="0" u="none" strike="noStrike" cap="none" normalizeH="0" baseline="0">
                  <a:ln>
                    <a:noFill/>
                  </a:ln>
                  <a:solidFill>
                    <a:srgbClr val="FFFFFF"/>
                  </a:solidFill>
                  <a:effectLst/>
                  <a:latin typeface="Calibri" panose="020F0502020204030204" pitchFamily="34" charset="0"/>
                  <a:cs typeface="Calibri" panose="020F0502020204030204" pitchFamily="34" charset="0"/>
                </a:rPr>
                <a:t>إدارة المخيمات وحماية الطفل</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 name="Text Box 8">
              <a:extLst>
                <a:ext uri="{FF2B5EF4-FFF2-40B4-BE49-F238E27FC236}">
                  <a16:creationId xmlns:a16="http://schemas.microsoft.com/office/drawing/2014/main" id="{CF967173-8DA2-43EB-AC4C-37076D935764}"/>
                </a:ext>
              </a:extLst>
            </p:cNvPr>
            <p:cNvSpPr txBox="1">
              <a:spLocks noChangeArrowheads="1"/>
            </p:cNvSpPr>
            <p:nvPr/>
          </p:nvSpPr>
          <p:spPr bwMode="auto">
            <a:xfrm>
              <a:off x="106706408" y="108006675"/>
              <a:ext cx="2299580" cy="79670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Y" altLang="en-US" sz="2000" b="0" i="0" u="none" strike="noStrike" cap="none" normalizeH="0" baseline="0">
                  <a:ln>
                    <a:noFill/>
                  </a:ln>
                  <a:solidFill>
                    <a:srgbClr val="FFFFFF"/>
                  </a:solidFill>
                  <a:effectLst/>
                  <a:latin typeface="Calibri" panose="020F0502020204030204" pitchFamily="34" charset="0"/>
                  <a:cs typeface="Calibri" panose="020F0502020204030204" pitchFamily="34" charset="0"/>
                </a:rPr>
                <a:t>الصحة وحماية الطفل</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 name="Text Box 9">
              <a:extLst>
                <a:ext uri="{FF2B5EF4-FFF2-40B4-BE49-F238E27FC236}">
                  <a16:creationId xmlns:a16="http://schemas.microsoft.com/office/drawing/2014/main" id="{44BDA650-6D16-475A-9F71-C144B5C49BDC}"/>
                </a:ext>
              </a:extLst>
            </p:cNvPr>
            <p:cNvSpPr txBox="1">
              <a:spLocks noChangeArrowheads="1"/>
            </p:cNvSpPr>
            <p:nvPr/>
          </p:nvSpPr>
          <p:spPr bwMode="auto">
            <a:xfrm>
              <a:off x="106661147" y="107083223"/>
              <a:ext cx="2245259" cy="38929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Y" altLang="en-US" sz="2000" b="0" i="0" u="none" strike="noStrike" cap="none" normalizeH="0" baseline="0">
                  <a:ln>
                    <a:noFill/>
                  </a:ln>
                  <a:solidFill>
                    <a:srgbClr val="FFFFFF"/>
                  </a:solidFill>
                  <a:effectLst/>
                  <a:latin typeface="Calibri" panose="020F0502020204030204" pitchFamily="34" charset="0"/>
                  <a:cs typeface="Calibri" panose="020F0502020204030204" pitchFamily="34" charset="0"/>
                </a:rPr>
                <a:t>التعليم وحماية الطفل</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 name="Text Box 10">
              <a:extLst>
                <a:ext uri="{FF2B5EF4-FFF2-40B4-BE49-F238E27FC236}">
                  <a16:creationId xmlns:a16="http://schemas.microsoft.com/office/drawing/2014/main" id="{6D9DC4A3-89A4-4B64-BD68-01BECAE68555}"/>
                </a:ext>
              </a:extLst>
            </p:cNvPr>
            <p:cNvSpPr txBox="1">
              <a:spLocks noChangeArrowheads="1"/>
            </p:cNvSpPr>
            <p:nvPr/>
          </p:nvSpPr>
          <p:spPr bwMode="auto">
            <a:xfrm>
              <a:off x="106633980" y="108909794"/>
              <a:ext cx="2299580" cy="79670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Y" altLang="en-US" sz="2000" b="0" i="0" u="none" strike="noStrike" cap="none" normalizeH="0" baseline="0">
                  <a:ln>
                    <a:noFill/>
                  </a:ln>
                  <a:solidFill>
                    <a:srgbClr val="FFFFFF"/>
                  </a:solidFill>
                  <a:effectLst/>
                  <a:latin typeface="Calibri" panose="020F0502020204030204" pitchFamily="34" charset="0"/>
                  <a:cs typeface="Calibri" panose="020F0502020204030204" pitchFamily="34" charset="0"/>
                </a:rPr>
                <a:t>التغذية وحماية الطفل</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 name="Text Box 11">
              <a:extLst>
                <a:ext uri="{FF2B5EF4-FFF2-40B4-BE49-F238E27FC236}">
                  <a16:creationId xmlns:a16="http://schemas.microsoft.com/office/drawing/2014/main" id="{4F2DE14C-3C0F-4435-963D-1C363CC7FF47}"/>
                </a:ext>
              </a:extLst>
            </p:cNvPr>
            <p:cNvSpPr txBox="1">
              <a:spLocks noChangeArrowheads="1"/>
            </p:cNvSpPr>
            <p:nvPr/>
          </p:nvSpPr>
          <p:spPr bwMode="auto">
            <a:xfrm>
              <a:off x="106661147" y="109718823"/>
              <a:ext cx="2299580" cy="79670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Y" altLang="en-US" sz="2000" b="0" i="0" u="none" strike="noStrike" cap="none" normalizeH="0" baseline="0">
                  <a:ln>
                    <a:noFill/>
                  </a:ln>
                  <a:solidFill>
                    <a:srgbClr val="FFFFFF"/>
                  </a:solidFill>
                  <a:effectLst/>
                  <a:latin typeface="Calibri" panose="020F0502020204030204" pitchFamily="34" charset="0"/>
                  <a:cs typeface="Calibri" panose="020F0502020204030204" pitchFamily="34" charset="0"/>
                </a:rPr>
                <a:t>المياه والإصحاح والنهوض بالنظافة وحماية الطفل</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 name="Text Box 12">
              <a:extLst>
                <a:ext uri="{FF2B5EF4-FFF2-40B4-BE49-F238E27FC236}">
                  <a16:creationId xmlns:a16="http://schemas.microsoft.com/office/drawing/2014/main" id="{3DB41FB5-92AC-4803-B30D-E26B0CB72483}"/>
                </a:ext>
              </a:extLst>
            </p:cNvPr>
            <p:cNvSpPr txBox="1">
              <a:spLocks noChangeArrowheads="1"/>
            </p:cNvSpPr>
            <p:nvPr/>
          </p:nvSpPr>
          <p:spPr bwMode="auto">
            <a:xfrm>
              <a:off x="106712066" y="110678482"/>
              <a:ext cx="2299580" cy="79670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Y" altLang="en-US" sz="2000" b="0" i="0" u="none" strike="noStrike" cap="none" normalizeH="0" baseline="0">
                  <a:ln>
                    <a:noFill/>
                  </a:ln>
                  <a:solidFill>
                    <a:srgbClr val="FFFFFF"/>
                  </a:solidFill>
                  <a:effectLst/>
                  <a:latin typeface="Calibri" panose="020F0502020204030204" pitchFamily="34" charset="0"/>
                  <a:cs typeface="Calibri" panose="020F0502020204030204" pitchFamily="34" charset="0"/>
                </a:rPr>
                <a:t>المأوى والمستوطنات وحماية الطفل</a:t>
              </a:r>
              <a:r>
                <a:rPr kumimoji="0" lang="en-GB" altLang="en-US" sz="2000" b="0" i="0" u="none" strike="noStrike" cap="none" normalizeH="0" baseline="0">
                  <a:ln>
                    <a:noFill/>
                  </a:ln>
                  <a:solidFill>
                    <a:srgbClr val="FFFFFF"/>
                  </a:solidFill>
                  <a:effectLst/>
                  <a:latin typeface="Calibri" panose="020F0502020204030204" pitchFamily="34" charset="0"/>
                  <a:cs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spTree>
    <p:extLst>
      <p:ext uri="{BB962C8B-B14F-4D97-AF65-F5344CB8AC3E}">
        <p14:creationId xmlns:p14="http://schemas.microsoft.com/office/powerpoint/2010/main" val="22979308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rtlCol="1"/>
          <a:lstStyle/>
          <a:p>
            <a:pPr algn="r" rtl="1"/>
            <a:r>
              <a:rPr lang="ar-SA" noProof="0" dirty="0">
                <a:latin typeface="Calibri" panose="020F0502020204030204" pitchFamily="34" charset="0"/>
                <a:cs typeface="Calibri" panose="020F0502020204030204" pitchFamily="34" charset="0"/>
                <a:rtl/>
              </a:rPr>
              <a:t>الركيزة 4 - العمل عبر القطاعات المختلفة </a:t>
            </a:r>
          </a:p>
        </p:txBody>
      </p:sp>
      <p:sp>
        <p:nvSpPr>
          <p:cNvPr id="16" name="Text Placeholder 15"/>
          <p:cNvSpPr>
            <a:spLocks noGrp="1"/>
          </p:cNvSpPr>
          <p:nvPr>
            <p:ph type="body" sz="quarter" idx="12"/>
          </p:nvPr>
        </p:nvSpPr>
        <p:spPr>
          <a:xfrm>
            <a:off x="4890100" y="1907476"/>
            <a:ext cx="7301900" cy="4493324"/>
          </a:xfrm>
        </p:spPr>
        <p:txBody>
          <a:bodyPr rtlCol="1">
            <a:normAutofit/>
          </a:bodyPr>
          <a:lstStyle/>
          <a:p>
            <a:pPr algn="r" rtl="1"/>
            <a:r>
              <a:rPr lang="ar-SA" noProof="0" dirty="0">
                <a:latin typeface="Calibri" panose="020F0502020204030204" pitchFamily="34" charset="0"/>
                <a:cs typeface="Calibri" panose="020F0502020204030204" pitchFamily="34" charset="0"/>
                <a:rtl/>
              </a:rPr>
              <a:t>معايير جديدة: </a:t>
            </a:r>
          </a:p>
          <a:p>
            <a:pPr lvl="1" algn="r" rtl="1"/>
            <a:r>
              <a:rPr lang="ar-SA" noProof="0" dirty="0">
                <a:latin typeface="Calibri" panose="020F0502020204030204" pitchFamily="34" charset="0"/>
                <a:cs typeface="Calibri" panose="020F0502020204030204" pitchFamily="34" charset="0"/>
                <a:rtl/>
              </a:rPr>
              <a:t>21: الأمن الغذائي وحماية الطفل</a:t>
            </a:r>
          </a:p>
          <a:p>
            <a:pPr lvl="1" algn="r" rtl="1"/>
            <a:r>
              <a:rPr lang="ar-SA" noProof="0" dirty="0">
                <a:latin typeface="Calibri" panose="020F0502020204030204" pitchFamily="34" charset="0"/>
                <a:cs typeface="Calibri" panose="020F0502020204030204" pitchFamily="34" charset="0"/>
                <a:rtl/>
              </a:rPr>
              <a:t>22: سبل العيش وحماية الطفل</a:t>
            </a:r>
            <a:endParaRPr lang="ar-SA" noProof="0" dirty="0">
              <a:latin typeface="Calibri" panose="020F0502020204030204" pitchFamily="34" charset="0"/>
              <a:cs typeface="Calibri" panose="020F0502020204030204" pitchFamily="34" charset="0"/>
            </a:endParaRPr>
          </a:p>
          <a:p>
            <a:pPr algn="r" rtl="1"/>
            <a:r>
              <a:rPr lang="ar-SA" noProof="0" dirty="0">
                <a:latin typeface="Calibri" panose="020F0502020204030204" pitchFamily="34" charset="0"/>
                <a:cs typeface="Calibri" panose="020F0502020204030204" pitchFamily="34" charset="0"/>
                <a:rtl/>
              </a:rPr>
              <a:t>تكامل التوزيع عبر المعايير</a:t>
            </a:r>
            <a:endParaRPr lang="ar-SA" noProof="0" dirty="0">
              <a:latin typeface="Calibri" panose="020F0502020204030204" pitchFamily="34" charset="0"/>
              <a:cs typeface="Calibri" panose="020F0502020204030204" pitchFamily="34" charset="0"/>
            </a:endParaRPr>
          </a:p>
          <a:p>
            <a:pPr algn="r" rtl="1"/>
            <a:r>
              <a:rPr lang="ar-SA" noProof="0" dirty="0">
                <a:latin typeface="Calibri" panose="020F0502020204030204" pitchFamily="34" charset="0"/>
                <a:cs typeface="Calibri" panose="020F0502020204030204" pitchFamily="34" charset="0"/>
                <a:rtl/>
              </a:rPr>
              <a:t>اجراءات رئيسية يجب أن يقوم بها: </a:t>
            </a:r>
          </a:p>
          <a:p>
            <a:pPr lvl="1" algn="r" rtl="1"/>
            <a:r>
              <a:rPr lang="ar-SA" noProof="0" dirty="0">
                <a:latin typeface="Calibri" panose="020F0502020204030204" pitchFamily="34" charset="0"/>
                <a:cs typeface="Calibri" panose="020F0502020204030204" pitchFamily="34" charset="0"/>
                <a:rtl/>
              </a:rPr>
              <a:t>الجهات الفاعلة في مجال حماية الطفل، </a:t>
            </a:r>
          </a:p>
          <a:p>
            <a:pPr lvl="1" algn="r" rtl="1"/>
            <a:r>
              <a:rPr lang="ar-SA" noProof="0" dirty="0">
                <a:latin typeface="Calibri" panose="020F0502020204030204" pitchFamily="34" charset="0"/>
                <a:cs typeface="Calibri" panose="020F0502020204030204" pitchFamily="34" charset="0"/>
                <a:rtl/>
              </a:rPr>
              <a:t>الجهات الفاعلة في القطاعات الأخرى ، </a:t>
            </a:r>
          </a:p>
          <a:p>
            <a:pPr lvl="1" algn="r" rtl="1"/>
            <a:r>
              <a:rPr lang="ar-SA" noProof="0" dirty="0">
                <a:latin typeface="Calibri" panose="020F0502020204030204" pitchFamily="34" charset="0"/>
                <a:cs typeface="Calibri" panose="020F0502020204030204" pitchFamily="34" charset="0"/>
                <a:rtl/>
              </a:rPr>
              <a:t>كلٌ من الجهات الفاعلة في حماية الطفل والجهات الفاعلة في القطاعات الأخرى معاً</a:t>
            </a:r>
          </a:p>
        </p:txBody>
      </p:sp>
      <p:grpSp>
        <p:nvGrpSpPr>
          <p:cNvPr id="17" name="Group 16">
            <a:extLst>
              <a:ext uri="{FF2B5EF4-FFF2-40B4-BE49-F238E27FC236}">
                <a16:creationId xmlns:a16="http://schemas.microsoft.com/office/drawing/2014/main" id="{FE3573F6-BD21-4B19-A09A-28BAC59D1AF8}"/>
              </a:ext>
            </a:extLst>
          </p:cNvPr>
          <p:cNvGrpSpPr>
            <a:grpSpLocks/>
          </p:cNvGrpSpPr>
          <p:nvPr/>
        </p:nvGrpSpPr>
        <p:grpSpPr bwMode="auto">
          <a:xfrm>
            <a:off x="613883" y="22226"/>
            <a:ext cx="2681288" cy="6956552"/>
            <a:chOff x="106556707" y="104130332"/>
            <a:chExt cx="2680827" cy="8484116"/>
          </a:xfrm>
        </p:grpSpPr>
        <p:pic>
          <p:nvPicPr>
            <p:cNvPr id="18" name="Picture 3">
              <a:extLst>
                <a:ext uri="{FF2B5EF4-FFF2-40B4-BE49-F238E27FC236}">
                  <a16:creationId xmlns:a16="http://schemas.microsoft.com/office/drawing/2014/main" id="{E76E8111-051B-4509-ADCF-ADE61FF07E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556707" y="104130332"/>
              <a:ext cx="2680827" cy="848411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9" name="Text Box 4">
              <a:extLst>
                <a:ext uri="{FF2B5EF4-FFF2-40B4-BE49-F238E27FC236}">
                  <a16:creationId xmlns:a16="http://schemas.microsoft.com/office/drawing/2014/main" id="{83B849A3-D7C6-4B8C-B4F1-6241E5DE4445}"/>
                </a:ext>
              </a:extLst>
            </p:cNvPr>
            <p:cNvSpPr txBox="1">
              <a:spLocks noChangeArrowheads="1"/>
            </p:cNvSpPr>
            <p:nvPr/>
          </p:nvSpPr>
          <p:spPr bwMode="auto">
            <a:xfrm>
              <a:off x="106876147" y="104178226"/>
              <a:ext cx="1928388" cy="94156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Y" altLang="en-US" sz="2000" b="1" i="0" u="none" strike="noStrike" cap="none" normalizeH="0" baseline="0">
                  <a:ln>
                    <a:noFill/>
                  </a:ln>
                  <a:solidFill>
                    <a:srgbClr val="FFFFFF"/>
                  </a:solidFill>
                  <a:effectLst/>
                  <a:latin typeface="Calibri" panose="020F0502020204030204" pitchFamily="34" charset="0"/>
                  <a:cs typeface="Calibri" panose="020F0502020204030204" pitchFamily="34" charset="0"/>
                </a:rPr>
                <a:t>معايير للعمل عبر القطاعات الأخرى</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 name="Text Box 5">
              <a:extLst>
                <a:ext uri="{FF2B5EF4-FFF2-40B4-BE49-F238E27FC236}">
                  <a16:creationId xmlns:a16="http://schemas.microsoft.com/office/drawing/2014/main" id="{D97A63D0-5266-423C-8116-D05C55A0BBEE}"/>
                </a:ext>
              </a:extLst>
            </p:cNvPr>
            <p:cNvSpPr txBox="1">
              <a:spLocks noChangeArrowheads="1"/>
            </p:cNvSpPr>
            <p:nvPr/>
          </p:nvSpPr>
          <p:spPr bwMode="auto">
            <a:xfrm>
              <a:off x="107117208" y="106076025"/>
              <a:ext cx="1379521" cy="79670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Y" altLang="en-US" sz="2000" b="0" i="0" u="none" strike="noStrike" cap="none" normalizeH="0" baseline="0">
                  <a:ln>
                    <a:noFill/>
                  </a:ln>
                  <a:solidFill>
                    <a:srgbClr val="FFFFFF"/>
                  </a:solidFill>
                  <a:effectLst/>
                  <a:latin typeface="Calibri" panose="020F0502020204030204" pitchFamily="34" charset="0"/>
                  <a:cs typeface="Calibri" panose="020F0502020204030204" pitchFamily="34" charset="0"/>
                </a:rPr>
                <a:t>سبل العيش وحماية الطفل</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1" name="Text Box 6">
              <a:extLst>
                <a:ext uri="{FF2B5EF4-FFF2-40B4-BE49-F238E27FC236}">
                  <a16:creationId xmlns:a16="http://schemas.microsoft.com/office/drawing/2014/main" id="{E32B9DBA-5C50-4133-A78F-FD5E9C324108}"/>
                </a:ext>
              </a:extLst>
            </p:cNvPr>
            <p:cNvSpPr txBox="1">
              <a:spLocks noChangeArrowheads="1"/>
            </p:cNvSpPr>
            <p:nvPr/>
          </p:nvSpPr>
          <p:spPr bwMode="auto">
            <a:xfrm>
              <a:off x="107014220" y="105149225"/>
              <a:ext cx="1591142" cy="82722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Y" altLang="en-US" sz="2000" b="0" i="0" u="none" strike="noStrike" cap="none" normalizeH="0" baseline="0">
                  <a:ln>
                    <a:noFill/>
                  </a:ln>
                  <a:solidFill>
                    <a:srgbClr val="FFFFFF"/>
                  </a:solidFill>
                  <a:effectLst/>
                  <a:latin typeface="Calibri" panose="020F0502020204030204" pitchFamily="34" charset="0"/>
                  <a:cs typeface="Calibri" panose="020F0502020204030204" pitchFamily="34" charset="0"/>
                </a:rPr>
                <a:t>الأمن الغذائي وحماية الطفل</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2" name="Text Box 7">
              <a:extLst>
                <a:ext uri="{FF2B5EF4-FFF2-40B4-BE49-F238E27FC236}">
                  <a16:creationId xmlns:a16="http://schemas.microsoft.com/office/drawing/2014/main" id="{3A1A116C-56FE-490F-BF96-3B0DD340802B}"/>
                </a:ext>
              </a:extLst>
            </p:cNvPr>
            <p:cNvSpPr txBox="1">
              <a:spLocks noChangeArrowheads="1"/>
            </p:cNvSpPr>
            <p:nvPr/>
          </p:nvSpPr>
          <p:spPr bwMode="auto">
            <a:xfrm>
              <a:off x="106987059" y="111541966"/>
              <a:ext cx="1747320" cy="79670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Y" altLang="en-US" sz="2000" b="0" i="0" u="none" strike="noStrike" cap="none" normalizeH="0" baseline="0">
                  <a:ln>
                    <a:noFill/>
                  </a:ln>
                  <a:solidFill>
                    <a:srgbClr val="FFFFFF"/>
                  </a:solidFill>
                  <a:effectLst/>
                  <a:latin typeface="Calibri" panose="020F0502020204030204" pitchFamily="34" charset="0"/>
                  <a:cs typeface="Calibri" panose="020F0502020204030204" pitchFamily="34" charset="0"/>
                </a:rPr>
                <a:t>إدارة المخيمات وحماية الطفل</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3" name="Text Box 8">
              <a:extLst>
                <a:ext uri="{FF2B5EF4-FFF2-40B4-BE49-F238E27FC236}">
                  <a16:creationId xmlns:a16="http://schemas.microsoft.com/office/drawing/2014/main" id="{14F4827D-EB93-4D91-BC1D-7032F7936B9F}"/>
                </a:ext>
              </a:extLst>
            </p:cNvPr>
            <p:cNvSpPr txBox="1">
              <a:spLocks noChangeArrowheads="1"/>
            </p:cNvSpPr>
            <p:nvPr/>
          </p:nvSpPr>
          <p:spPr bwMode="auto">
            <a:xfrm>
              <a:off x="106706408" y="108006675"/>
              <a:ext cx="2299580" cy="79670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Y" altLang="en-US" sz="2000" b="0" i="0" u="none" strike="noStrike" cap="none" normalizeH="0" baseline="0">
                  <a:ln>
                    <a:noFill/>
                  </a:ln>
                  <a:solidFill>
                    <a:srgbClr val="FFFFFF"/>
                  </a:solidFill>
                  <a:effectLst/>
                  <a:latin typeface="Calibri" panose="020F0502020204030204" pitchFamily="34" charset="0"/>
                  <a:cs typeface="Calibri" panose="020F0502020204030204" pitchFamily="34" charset="0"/>
                </a:rPr>
                <a:t>الصحة وحماية الطفل</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4" name="Text Box 9">
              <a:extLst>
                <a:ext uri="{FF2B5EF4-FFF2-40B4-BE49-F238E27FC236}">
                  <a16:creationId xmlns:a16="http://schemas.microsoft.com/office/drawing/2014/main" id="{5A30D1B3-521B-449D-9C9C-1E571C8719F1}"/>
                </a:ext>
              </a:extLst>
            </p:cNvPr>
            <p:cNvSpPr txBox="1">
              <a:spLocks noChangeArrowheads="1"/>
            </p:cNvSpPr>
            <p:nvPr/>
          </p:nvSpPr>
          <p:spPr bwMode="auto">
            <a:xfrm>
              <a:off x="106661147" y="107083223"/>
              <a:ext cx="2245259" cy="38929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Y" altLang="en-US" sz="2000" b="0" i="0" u="none" strike="noStrike" cap="none" normalizeH="0" baseline="0">
                  <a:ln>
                    <a:noFill/>
                  </a:ln>
                  <a:solidFill>
                    <a:srgbClr val="FFFFFF"/>
                  </a:solidFill>
                  <a:effectLst/>
                  <a:latin typeface="Calibri" panose="020F0502020204030204" pitchFamily="34" charset="0"/>
                  <a:cs typeface="Calibri" panose="020F0502020204030204" pitchFamily="34" charset="0"/>
                </a:rPr>
                <a:t>التعليم وحماية الطفل</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5" name="Text Box 10">
              <a:extLst>
                <a:ext uri="{FF2B5EF4-FFF2-40B4-BE49-F238E27FC236}">
                  <a16:creationId xmlns:a16="http://schemas.microsoft.com/office/drawing/2014/main" id="{C8ED6E8A-4255-4CDB-88C1-43FF9AE77BF5}"/>
                </a:ext>
              </a:extLst>
            </p:cNvPr>
            <p:cNvSpPr txBox="1">
              <a:spLocks noChangeArrowheads="1"/>
            </p:cNvSpPr>
            <p:nvPr/>
          </p:nvSpPr>
          <p:spPr bwMode="auto">
            <a:xfrm>
              <a:off x="106633980" y="108909794"/>
              <a:ext cx="2299580" cy="79670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Y" altLang="en-US" sz="2000" b="0" i="0" u="none" strike="noStrike" cap="none" normalizeH="0" baseline="0">
                  <a:ln>
                    <a:noFill/>
                  </a:ln>
                  <a:solidFill>
                    <a:srgbClr val="FFFFFF"/>
                  </a:solidFill>
                  <a:effectLst/>
                  <a:latin typeface="Calibri" panose="020F0502020204030204" pitchFamily="34" charset="0"/>
                  <a:cs typeface="Calibri" panose="020F0502020204030204" pitchFamily="34" charset="0"/>
                </a:rPr>
                <a:t>التغذية وحماية الطفل</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6" name="Text Box 11">
              <a:extLst>
                <a:ext uri="{FF2B5EF4-FFF2-40B4-BE49-F238E27FC236}">
                  <a16:creationId xmlns:a16="http://schemas.microsoft.com/office/drawing/2014/main" id="{9CA2D8C5-F813-4C1B-B1FD-1FAC43A8F7E6}"/>
                </a:ext>
              </a:extLst>
            </p:cNvPr>
            <p:cNvSpPr txBox="1">
              <a:spLocks noChangeArrowheads="1"/>
            </p:cNvSpPr>
            <p:nvPr/>
          </p:nvSpPr>
          <p:spPr bwMode="auto">
            <a:xfrm>
              <a:off x="106661147" y="109718823"/>
              <a:ext cx="2299580" cy="79670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Y" altLang="en-US" sz="2000" b="0" i="0" u="none" strike="noStrike" cap="none" normalizeH="0" baseline="0">
                  <a:ln>
                    <a:noFill/>
                  </a:ln>
                  <a:solidFill>
                    <a:srgbClr val="FFFFFF"/>
                  </a:solidFill>
                  <a:effectLst/>
                  <a:latin typeface="Calibri" panose="020F0502020204030204" pitchFamily="34" charset="0"/>
                  <a:cs typeface="Calibri" panose="020F0502020204030204" pitchFamily="34" charset="0"/>
                </a:rPr>
                <a:t>المياه والإصحاح والنهوض بالنظافة وحماية الطفل</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7" name="Text Box 12">
              <a:extLst>
                <a:ext uri="{FF2B5EF4-FFF2-40B4-BE49-F238E27FC236}">
                  <a16:creationId xmlns:a16="http://schemas.microsoft.com/office/drawing/2014/main" id="{FE526120-CDCE-4C2E-8368-E77CC324144E}"/>
                </a:ext>
              </a:extLst>
            </p:cNvPr>
            <p:cNvSpPr txBox="1">
              <a:spLocks noChangeArrowheads="1"/>
            </p:cNvSpPr>
            <p:nvPr/>
          </p:nvSpPr>
          <p:spPr bwMode="auto">
            <a:xfrm>
              <a:off x="106712066" y="110678482"/>
              <a:ext cx="2299580" cy="79670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Y" altLang="en-US" sz="2000" b="0" i="0" u="none" strike="noStrike" cap="none" normalizeH="0" baseline="0">
                  <a:ln>
                    <a:noFill/>
                  </a:ln>
                  <a:solidFill>
                    <a:srgbClr val="FFFFFF"/>
                  </a:solidFill>
                  <a:effectLst/>
                  <a:latin typeface="Calibri" panose="020F0502020204030204" pitchFamily="34" charset="0"/>
                  <a:cs typeface="Calibri" panose="020F0502020204030204" pitchFamily="34" charset="0"/>
                </a:rPr>
                <a:t>المأوى والمستوطنات وحماية الطفل</a:t>
              </a:r>
              <a:r>
                <a:rPr kumimoji="0" lang="en-GB" altLang="en-US" sz="2000" b="0" i="0" u="none" strike="noStrike" cap="none" normalizeH="0" baseline="0">
                  <a:ln>
                    <a:noFill/>
                  </a:ln>
                  <a:solidFill>
                    <a:srgbClr val="FFFFFF"/>
                  </a:solidFill>
                  <a:effectLst/>
                  <a:latin typeface="Calibri" panose="020F0502020204030204" pitchFamily="34" charset="0"/>
                  <a:cs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spTree>
    <p:extLst>
      <p:ext uri="{BB962C8B-B14F-4D97-AF65-F5344CB8AC3E}">
        <p14:creationId xmlns:p14="http://schemas.microsoft.com/office/powerpoint/2010/main" val="25715273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0734" y="344932"/>
            <a:ext cx="7493176" cy="1325563"/>
          </a:xfrm>
        </p:spPr>
        <p:txBody>
          <a:bodyPr rtlCol="1"/>
          <a:lstStyle/>
          <a:p>
            <a:pPr algn="r" rtl="1"/>
            <a:r>
              <a:rPr lang="ar-SA" noProof="0" dirty="0">
                <a:latin typeface="Calibri" panose="020F0502020204030204" pitchFamily="34" charset="0"/>
                <a:cs typeface="Calibri" panose="020F0502020204030204" pitchFamily="34" charset="0"/>
                <a:rtl/>
              </a:rPr>
              <a:t>الملحقات</a:t>
            </a:r>
            <a:endParaRPr lang="ar-SA" noProof="0" dirty="0">
              <a:latin typeface="Calibri" panose="020F0502020204030204" pitchFamily="34" charset="0"/>
              <a:cs typeface="Calibri" panose="020F0502020204030204" pitchFamily="34" charset="0"/>
            </a:endParaRPr>
          </a:p>
        </p:txBody>
      </p:sp>
      <p:sp>
        <p:nvSpPr>
          <p:cNvPr id="4" name="Text Placeholder 3"/>
          <p:cNvSpPr>
            <a:spLocks noGrp="1"/>
          </p:cNvSpPr>
          <p:nvPr>
            <p:ph type="body" sz="quarter" idx="12"/>
          </p:nvPr>
        </p:nvSpPr>
        <p:spPr>
          <a:xfrm>
            <a:off x="4597225" y="1911350"/>
            <a:ext cx="7493176" cy="4493324"/>
          </a:xfrm>
        </p:spPr>
        <p:txBody>
          <a:bodyPr rtlCol="1"/>
          <a:lstStyle/>
          <a:p>
            <a:pPr algn="r" rtl="1"/>
            <a:r>
              <a:rPr lang="ar-SA" noProof="0" dirty="0">
                <a:latin typeface="Calibri" panose="020F0502020204030204" pitchFamily="34" charset="0"/>
                <a:cs typeface="Calibri" panose="020F0502020204030204" pitchFamily="34" charset="0"/>
                <a:rtl/>
              </a:rPr>
              <a:t>تقريباً بقيت دون تغيير</a:t>
            </a:r>
          </a:p>
          <a:p>
            <a:pPr algn="r" rtl="1"/>
            <a:r>
              <a:rPr lang="ar-SA" noProof="0" dirty="0">
                <a:latin typeface="Calibri" panose="020F0502020204030204" pitchFamily="34" charset="0"/>
                <a:cs typeface="Calibri" panose="020F0502020204030204" pitchFamily="34" charset="0"/>
                <a:rtl/>
              </a:rPr>
              <a:t>على الإنترنت:</a:t>
            </a:r>
          </a:p>
          <a:p>
            <a:pPr lvl="1" algn="r" rtl="1"/>
            <a:r>
              <a:rPr lang="ar-SA" noProof="0" dirty="0">
                <a:latin typeface="Calibri" panose="020F0502020204030204" pitchFamily="34" charset="0"/>
                <a:cs typeface="Calibri" panose="020F0502020204030204" pitchFamily="34" charset="0"/>
                <a:rtl/>
              </a:rPr>
              <a:t>مسرد مصطلحات</a:t>
            </a:r>
            <a:r>
              <a:rPr lang="ar-SY" noProof="0" dirty="0">
                <a:latin typeface="Calibri" panose="020F0502020204030204" pitchFamily="34" charset="0"/>
                <a:cs typeface="Calibri" panose="020F0502020204030204" pitchFamily="34" charset="0"/>
                <a:rtl/>
              </a:rPr>
              <a:t> </a:t>
            </a:r>
            <a:r>
              <a:rPr lang="ar-SA" noProof="0" dirty="0">
                <a:solidFill>
                  <a:srgbClr val="0388C5"/>
                </a:solidFill>
                <a:latin typeface="Calibri" panose="020F0502020204030204" pitchFamily="34" charset="0"/>
                <a:cs typeface="Calibri" panose="020F0502020204030204" pitchFamily="34" charset="0"/>
                <a:rtl/>
              </a:rPr>
              <a:t>واسع جداً</a:t>
            </a:r>
            <a:r>
              <a:rPr lang="ar-SA" noProof="0" dirty="0">
                <a:latin typeface="Calibri" panose="020F0502020204030204" pitchFamily="34" charset="0"/>
                <a:cs typeface="Calibri" panose="020F0502020204030204" pitchFamily="34" charset="0"/>
                <a:rtl/>
              </a:rPr>
              <a:t> </a:t>
            </a:r>
          </a:p>
          <a:p>
            <a:pPr lvl="1" algn="r" rtl="1"/>
            <a:r>
              <a:rPr lang="ar-SA" noProof="0" dirty="0">
                <a:solidFill>
                  <a:srgbClr val="0388C5"/>
                </a:solidFill>
                <a:latin typeface="Calibri" panose="020F0502020204030204" pitchFamily="34" charset="0"/>
                <a:cs typeface="Calibri" panose="020F0502020204030204" pitchFamily="34" charset="0"/>
                <a:rtl/>
              </a:rPr>
              <a:t>قائمة الموارد </a:t>
            </a:r>
            <a:r>
              <a:rPr lang="ar-SA" noProof="0" dirty="0">
                <a:latin typeface="Calibri" panose="020F0502020204030204" pitchFamily="34" charset="0"/>
                <a:cs typeface="Calibri" panose="020F0502020204030204" pitchFamily="34" charset="0"/>
                <a:rtl/>
              </a:rPr>
              <a:t>التي سيتم تحديثها </a:t>
            </a:r>
          </a:p>
          <a:p>
            <a:pPr lvl="1" algn="r" rtl="1"/>
            <a:r>
              <a:rPr lang="ar-SA" noProof="0" dirty="0">
                <a:latin typeface="Calibri" panose="020F0502020204030204" pitchFamily="34" charset="0"/>
                <a:cs typeface="Calibri" panose="020F0502020204030204" pitchFamily="34" charset="0"/>
                <a:rtl/>
              </a:rPr>
              <a:t>إضافة كبيرة - </a:t>
            </a:r>
            <a:r>
              <a:rPr lang="ar-SA" b="1" noProof="0" dirty="0">
                <a:solidFill>
                  <a:schemeClr val="accent2"/>
                </a:solidFill>
                <a:latin typeface="Calibri" panose="020F0502020204030204" pitchFamily="34" charset="0"/>
                <a:cs typeface="Calibri" panose="020F0502020204030204" pitchFamily="34" charset="0"/>
                <a:rtl/>
              </a:rPr>
              <a:t>جدول المؤشرات</a:t>
            </a:r>
            <a:r>
              <a:rPr lang="ar-SA" noProof="0" dirty="0">
                <a:latin typeface="Calibri" panose="020F0502020204030204" pitchFamily="34" charset="0"/>
                <a:cs typeface="Calibri" panose="020F0502020204030204" pitchFamily="34" charset="0"/>
                <a:rtl/>
              </a:rPr>
              <a:t> </a:t>
            </a:r>
          </a:p>
        </p:txBody>
      </p:sp>
      <p:sp>
        <p:nvSpPr>
          <p:cNvPr id="5" name="Picture Placeholder 4">
            <a:extLst>
              <a:ext uri="{FF2B5EF4-FFF2-40B4-BE49-F238E27FC236}">
                <a16:creationId xmlns:a16="http://schemas.microsoft.com/office/drawing/2014/main" id="{06BE5955-584E-459C-83E5-F342BB45FEA8}"/>
              </a:ext>
            </a:extLst>
          </p:cNvPr>
          <p:cNvSpPr>
            <a:spLocks noGrp="1"/>
          </p:cNvSpPr>
          <p:nvPr>
            <p:ph type="pic" sz="quarter" idx="10"/>
          </p:nvPr>
        </p:nvSpPr>
        <p:spPr/>
      </p:sp>
      <p:pic>
        <p:nvPicPr>
          <p:cNvPr id="1031" name="Picture 7">
            <a:extLst>
              <a:ext uri="{FF2B5EF4-FFF2-40B4-BE49-F238E27FC236}">
                <a16:creationId xmlns:a16="http://schemas.microsoft.com/office/drawing/2014/main" id="{124304C7-BC66-4F51-B80A-CC1A347678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599" y="-890270"/>
            <a:ext cx="5853898" cy="774827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23785900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6022" y="0"/>
            <a:ext cx="11044910" cy="1325563"/>
          </a:xfrm>
        </p:spPr>
        <p:txBody>
          <a:bodyPr rtlCol="1"/>
          <a:lstStyle/>
          <a:p>
            <a:pPr algn="r" rtl="1"/>
            <a:r>
              <a:rPr lang="ar-SA" noProof="0" dirty="0">
                <a:latin typeface="Calibri" panose="020F0502020204030204" pitchFamily="34" charset="0"/>
                <a:cs typeface="Calibri" panose="020F0502020204030204" pitchFamily="34" charset="0"/>
                <a:rtl/>
              </a:rPr>
              <a:t>الإطلاق العالمي للمعايير 2020-2021 	</a:t>
            </a:r>
            <a:endParaRPr lang="ar-SA" sz="2400" noProof="0" dirty="0">
              <a:latin typeface="Calibri" panose="020F0502020204030204" pitchFamily="34" charset="0"/>
              <a:cs typeface="Calibri" panose="020F0502020204030204" pitchFamily="34" charset="0"/>
            </a:endParaRPr>
          </a:p>
        </p:txBody>
      </p:sp>
      <p:sp>
        <p:nvSpPr>
          <p:cNvPr id="3" name="Text Placeholder 2"/>
          <p:cNvSpPr>
            <a:spLocks noGrp="1"/>
          </p:cNvSpPr>
          <p:nvPr>
            <p:ph type="body" sz="quarter" idx="10"/>
          </p:nvPr>
        </p:nvSpPr>
        <p:spPr/>
        <p:txBody>
          <a:bodyPr rtlCol="1"/>
          <a:lstStyle/>
          <a:p>
            <a:endParaRPr lang="en-US">
              <a:latin typeface="Calibri" panose="020F0502020204030204" pitchFamily="34" charset="0"/>
              <a:cs typeface="Calibri" panose="020F0502020204030204" pitchFamily="34" charset="0"/>
            </a:endParaRPr>
          </a:p>
        </p:txBody>
      </p:sp>
      <p:sp>
        <p:nvSpPr>
          <p:cNvPr id="6" name="Rectangle 5"/>
          <p:cNvSpPr/>
          <p:nvPr/>
        </p:nvSpPr>
        <p:spPr>
          <a:xfrm>
            <a:off x="4218646" y="6387583"/>
            <a:ext cx="4262705" cy="523220"/>
          </a:xfrm>
          <a:prstGeom prst="rect">
            <a:avLst/>
          </a:prstGeom>
        </p:spPr>
        <p:txBody>
          <a:bodyPr wrap="none" rtlCol="1">
            <a:spAutoFit/>
          </a:bodyPr>
          <a:lstStyle/>
          <a:p>
            <a:pPr algn="ctr"/>
            <a:r>
              <a:rPr lang="en-US" sz="2800" b="1">
                <a:solidFill>
                  <a:schemeClr val="accent5"/>
                </a:solidFill>
                <a:latin typeface="Calibri" panose="020F0502020204030204" pitchFamily="34" charset="0"/>
                <a:cs typeface="Calibri" panose="020F0502020204030204" pitchFamily="34" charset="0"/>
                <a:rtl/>
              </a:rPr>
              <a:t>cpms.wg@alliancecpha.org</a:t>
            </a:r>
          </a:p>
        </p:txBody>
      </p:sp>
      <p:graphicFrame>
        <p:nvGraphicFramePr>
          <p:cNvPr id="7" name="Table 6"/>
          <p:cNvGraphicFramePr>
            <a:graphicFrameLocks noGrp="1"/>
          </p:cNvGraphicFramePr>
          <p:nvPr>
            <p:extLst>
              <p:ext uri="{D42A27DB-BD31-4B8C-83A1-F6EECF244321}">
                <p14:modId xmlns:p14="http://schemas.microsoft.com/office/powerpoint/2010/main" val="226064482"/>
              </p:ext>
            </p:extLst>
          </p:nvPr>
        </p:nvGraphicFramePr>
        <p:xfrm>
          <a:off x="444354" y="1067077"/>
          <a:ext cx="11260813" cy="4954746"/>
        </p:xfrm>
        <a:graphic>
          <a:graphicData uri="http://schemas.openxmlformats.org/drawingml/2006/table">
            <a:tbl>
              <a:tblPr rtl="1" firstRow="1" bandRow="1">
                <a:tableStyleId>{F5AB1C69-6EDB-4FF4-983F-18BD219EF322}</a:tableStyleId>
              </a:tblPr>
              <a:tblGrid>
                <a:gridCol w="7874146">
                  <a:extLst>
                    <a:ext uri="{9D8B030D-6E8A-4147-A177-3AD203B41FA5}">
                      <a16:colId xmlns:a16="http://schemas.microsoft.com/office/drawing/2014/main" val="20000"/>
                    </a:ext>
                  </a:extLst>
                </a:gridCol>
                <a:gridCol w="3386667">
                  <a:extLst>
                    <a:ext uri="{9D8B030D-6E8A-4147-A177-3AD203B41FA5}">
                      <a16:colId xmlns:a16="http://schemas.microsoft.com/office/drawing/2014/main" val="20001"/>
                    </a:ext>
                  </a:extLst>
                </a:gridCol>
              </a:tblGrid>
              <a:tr h="554302">
                <a:tc>
                  <a:txBody>
                    <a:bodyPr/>
                    <a:lstStyle/>
                    <a:p>
                      <a:pPr algn="r" rtl="1"/>
                      <a:r>
                        <a:rPr lang="ar-SY" sz="2400" noProof="0" dirty="0">
                          <a:latin typeface="Calibri" panose="020F0502020204030204" pitchFamily="34" charset="0"/>
                          <a:cs typeface="Calibri" panose="020F0502020204030204" pitchFamily="34" charset="0"/>
                          <a:rtl/>
                        </a:rPr>
                        <a:t>النشاط</a:t>
                      </a:r>
                      <a:endParaRPr lang="ar-SY" sz="2400" noProof="0" dirty="0">
                        <a:latin typeface="Calibri" panose="020F0502020204030204" pitchFamily="34" charset="0"/>
                        <a:cs typeface="Calibri" panose="020F0502020204030204" pitchFamily="34" charset="0"/>
                      </a:endParaRPr>
                    </a:p>
                  </a:txBody>
                  <a:tcPr/>
                </a:tc>
                <a:tc>
                  <a:txBody>
                    <a:bodyPr/>
                    <a:lstStyle/>
                    <a:p>
                      <a:pPr algn="r" rtl="1"/>
                      <a:r>
                        <a:rPr lang="ar-SY" sz="2800" noProof="0">
                          <a:latin typeface="Calibri" panose="020F0502020204030204" pitchFamily="34" charset="0"/>
                          <a:cs typeface="Calibri" panose="020F0502020204030204" pitchFamily="34" charset="0"/>
                          <a:rtl/>
                        </a:rPr>
                        <a:t>التاريخ المتوقع</a:t>
                      </a:r>
                      <a:endParaRPr lang="ar-SY" sz="2800" noProof="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000"/>
                  </a:ext>
                </a:extLst>
              </a:tr>
              <a:tr h="554302">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SY" sz="2400" noProof="0">
                          <a:latin typeface="Calibri" panose="020F0502020204030204" pitchFamily="34" charset="0"/>
                          <a:cs typeface="Calibri" panose="020F0502020204030204" pitchFamily="34" charset="0"/>
                          <a:rtl/>
                        </a:rPr>
                        <a:t>إطلاق عالمي للكتيب والأداة عبر الإنترنت والتطبيق باللغة الإنجليزية</a:t>
                      </a:r>
                      <a:endParaRPr lang="ar-SY" sz="2400" noProof="0">
                        <a:latin typeface="Calibri" panose="020F0502020204030204" pitchFamily="34" charset="0"/>
                        <a:cs typeface="Calibri" panose="020F0502020204030204" pitchFamily="34" charset="0"/>
                      </a:endParaRPr>
                    </a:p>
                    <a:p>
                      <a:pPr algn="r" rtl="1"/>
                      <a:endParaRPr lang="ar-SY" sz="2400" noProof="0">
                        <a:latin typeface="Calibri" panose="020F0502020204030204" pitchFamily="34" charset="0"/>
                        <a:cs typeface="Calibri" panose="020F0502020204030204" pitchFamily="34" charset="0"/>
                      </a:endParaRPr>
                    </a:p>
                  </a:txBody>
                  <a:tcPr/>
                </a:tc>
                <a:tc>
                  <a:txBody>
                    <a:bodyPr/>
                    <a:lstStyle/>
                    <a:p>
                      <a:pPr algn="r" rtl="1"/>
                      <a:r>
                        <a:rPr lang="ar-SY" sz="2400" noProof="0">
                          <a:latin typeface="Calibri" panose="020F0502020204030204" pitchFamily="34" charset="0"/>
                          <a:cs typeface="Calibri" panose="020F0502020204030204" pitchFamily="34" charset="0"/>
                          <a:rtl/>
                        </a:rPr>
                        <a:t>15 أكتوبر في جنيف</a:t>
                      </a:r>
                      <a:endParaRPr lang="ar-SY" sz="2400" noProof="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001"/>
                  </a:ext>
                </a:extLst>
              </a:tr>
              <a:tr h="554302">
                <a:tc>
                  <a:txBody>
                    <a:bodyPr/>
                    <a:lstStyle/>
                    <a:p>
                      <a:pPr algn="r" rtl="1"/>
                      <a:r>
                        <a:rPr lang="ar-SY" sz="2400" noProof="0" dirty="0">
                          <a:latin typeface="Calibri" panose="020F0502020204030204" pitchFamily="34" charset="0"/>
                          <a:cs typeface="Calibri" panose="020F0502020204030204" pitchFamily="34" charset="0"/>
                          <a:rtl/>
                        </a:rPr>
                        <a:t>الاطلاق في المملكة المتحدة</a:t>
                      </a:r>
                      <a:endParaRPr lang="ar-SY" sz="2400" noProof="0" dirty="0">
                        <a:latin typeface="Calibri" panose="020F0502020204030204" pitchFamily="34" charset="0"/>
                        <a:cs typeface="Calibri" panose="020F0502020204030204" pitchFamily="34" charset="0"/>
                      </a:endParaRPr>
                    </a:p>
                  </a:txBody>
                  <a:tcPr/>
                </a:tc>
                <a:tc>
                  <a:txBody>
                    <a:bodyPr/>
                    <a:lstStyle/>
                    <a:p>
                      <a:pPr algn="r" rtl="1"/>
                      <a:r>
                        <a:rPr lang="ar-SY" sz="2400" noProof="0">
                          <a:latin typeface="Calibri" panose="020F0502020204030204" pitchFamily="34" charset="0"/>
                          <a:cs typeface="Calibri" panose="020F0502020204030204" pitchFamily="34" charset="0"/>
                          <a:rtl/>
                        </a:rPr>
                        <a:t>20 نوفمبر في لندن</a:t>
                      </a:r>
                      <a:endParaRPr lang="ar-SY" sz="2400" noProof="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002"/>
                  </a:ext>
                </a:extLst>
              </a:tr>
              <a:tr h="554302">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SY" sz="2400" noProof="0" dirty="0">
                          <a:latin typeface="Calibri" panose="020F0502020204030204" pitchFamily="34" charset="0"/>
                          <a:cs typeface="Calibri" panose="020F0502020204030204" pitchFamily="34" charset="0"/>
                          <a:rtl/>
                        </a:rPr>
                        <a:t>فيديو ما الجديد والنقاشات العالمية والإقليمية عبر الانترنت (</a:t>
                      </a:r>
                      <a:r>
                        <a:rPr lang="en-US" sz="2400" noProof="0" dirty="0">
                          <a:latin typeface="Calibri" panose="020F0502020204030204" pitchFamily="34" charset="0"/>
                          <a:cs typeface="Calibri" panose="020F0502020204030204" pitchFamily="34" charset="0"/>
                          <a:rtl/>
                        </a:rPr>
                        <a:t>Webinar</a:t>
                      </a:r>
                      <a:r>
                        <a:rPr lang="ar-SY" sz="2400" noProof="0" dirty="0">
                          <a:latin typeface="Calibri" panose="020F0502020204030204" pitchFamily="34" charset="0"/>
                          <a:cs typeface="Calibri" panose="020F0502020204030204" pitchFamily="34" charset="0"/>
                          <a:rtl/>
                        </a:rPr>
                        <a:t>)</a:t>
                      </a:r>
                      <a:endParaRPr lang="ar-SY" sz="2400" noProof="0" dirty="0">
                        <a:latin typeface="Calibri" panose="020F0502020204030204" pitchFamily="34" charset="0"/>
                        <a:cs typeface="Calibri" panose="020F0502020204030204" pitchFamily="34" charset="0"/>
                      </a:endParaRPr>
                    </a:p>
                    <a:p>
                      <a:pPr algn="r" rtl="1"/>
                      <a:endParaRPr lang="ar-SY" sz="2400" noProof="0" dirty="0">
                        <a:latin typeface="Calibri" panose="020F0502020204030204" pitchFamily="34" charset="0"/>
                        <a:cs typeface="Calibri" panose="020F0502020204030204" pitchFamily="34" charset="0"/>
                      </a:endParaRPr>
                    </a:p>
                  </a:txBody>
                  <a:tcPr/>
                </a:tc>
                <a:tc>
                  <a:txBody>
                    <a:bodyPr/>
                    <a:lstStyle/>
                    <a:p>
                      <a:pPr algn="r" rtl="1"/>
                      <a:r>
                        <a:rPr lang="ar-SY" sz="2400" noProof="0">
                          <a:latin typeface="Calibri" panose="020F0502020204030204" pitchFamily="34" charset="0"/>
                          <a:cs typeface="Calibri" panose="020F0502020204030204" pitchFamily="34" charset="0"/>
                          <a:rtl/>
                        </a:rPr>
                        <a:t>ديسمبر 2019</a:t>
                      </a:r>
                      <a:endParaRPr lang="ar-SY" sz="2400" noProof="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003"/>
                  </a:ext>
                </a:extLst>
              </a:tr>
              <a:tr h="554302">
                <a:tc>
                  <a:txBody>
                    <a:bodyPr/>
                    <a:lstStyle/>
                    <a:p>
                      <a:pPr algn="r" rtl="1"/>
                      <a:r>
                        <a:rPr lang="ar-SY" sz="2400" noProof="0">
                          <a:latin typeface="Calibri" panose="020F0502020204030204" pitchFamily="34" charset="0"/>
                          <a:cs typeface="Calibri" panose="020F0502020204030204" pitchFamily="34" charset="0"/>
                          <a:rtl/>
                        </a:rPr>
                        <a:t>الاطلاق العالمي</a:t>
                      </a:r>
                      <a:r>
                        <a:rPr lang="ar-SY" sz="2400" baseline="0" noProof="0">
                          <a:latin typeface="Calibri" panose="020F0502020204030204" pitchFamily="34" charset="0"/>
                          <a:cs typeface="Calibri" panose="020F0502020204030204" pitchFamily="34" charset="0"/>
                          <a:rtl/>
                        </a:rPr>
                        <a:t> جميع المواد باللغة الفرنسية والإسبانية والعربية</a:t>
                      </a:r>
                      <a:r>
                        <a:rPr lang="ar-SY" sz="2400" noProof="0">
                          <a:latin typeface="Calibri" panose="020F0502020204030204" pitchFamily="34" charset="0"/>
                          <a:cs typeface="Calibri" panose="020F0502020204030204" pitchFamily="34" charset="0"/>
                          <a:rtl/>
                        </a:rPr>
                        <a:t> </a:t>
                      </a:r>
                      <a:endParaRPr lang="ar-SY" sz="2400" noProof="0">
                        <a:latin typeface="Calibri" panose="020F0502020204030204" pitchFamily="34" charset="0"/>
                        <a:cs typeface="Calibri" panose="020F0502020204030204" pitchFamily="34" charset="0"/>
                      </a:endParaRPr>
                    </a:p>
                  </a:txBody>
                  <a:tcPr/>
                </a:tc>
                <a:tc>
                  <a:txBody>
                    <a:bodyPr/>
                    <a:lstStyle/>
                    <a:p>
                      <a:pPr algn="r" rtl="1"/>
                      <a:r>
                        <a:rPr lang="ar-SY" sz="2400" noProof="0">
                          <a:latin typeface="Calibri" panose="020F0502020204030204" pitchFamily="34" charset="0"/>
                          <a:cs typeface="Calibri" panose="020F0502020204030204" pitchFamily="34" charset="0"/>
                          <a:rtl/>
                        </a:rPr>
                        <a:t>كانون الثاني/يناير -شباط/فبراير</a:t>
                      </a:r>
                      <a:endParaRPr lang="ar-SY" sz="2400" noProof="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004"/>
                  </a:ext>
                </a:extLst>
              </a:tr>
              <a:tr h="554302">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SY" sz="2400" noProof="0" dirty="0">
                          <a:latin typeface="Calibri" panose="020F0502020204030204" pitchFamily="34" charset="0"/>
                          <a:cs typeface="Calibri" panose="020F0502020204030204" pitchFamily="34" charset="0"/>
                          <a:rtl/>
                        </a:rPr>
                        <a:t>تحديث المواد للتدريبات وجهاً لوجه لتتوافق مع طبعة 2019</a:t>
                      </a:r>
                      <a:endParaRPr lang="ar-SY" sz="2400" noProof="0" dirty="0">
                        <a:latin typeface="Calibri" panose="020F0502020204030204" pitchFamily="34" charset="0"/>
                        <a:cs typeface="Calibri" panose="020F0502020204030204" pitchFamily="34" charset="0"/>
                      </a:endParaRPr>
                    </a:p>
                    <a:p>
                      <a:pPr algn="r" rtl="1"/>
                      <a:endParaRPr lang="ar-SY" sz="2400" noProof="0" dirty="0">
                        <a:latin typeface="Calibri" panose="020F0502020204030204" pitchFamily="34" charset="0"/>
                        <a:cs typeface="Calibri" panose="020F0502020204030204" pitchFamily="34" charset="0"/>
                      </a:endParaRPr>
                    </a:p>
                  </a:txBody>
                  <a:tcPr/>
                </a:tc>
                <a:tc>
                  <a:txBody>
                    <a:bodyPr/>
                    <a:lstStyle/>
                    <a:p>
                      <a:pPr algn="r" rtl="1"/>
                      <a:r>
                        <a:rPr lang="ar-SY" sz="2400" noProof="0">
                          <a:latin typeface="Calibri" panose="020F0502020204030204" pitchFamily="34" charset="0"/>
                          <a:cs typeface="Calibri" panose="020F0502020204030204" pitchFamily="34" charset="0"/>
                          <a:rtl/>
                        </a:rPr>
                        <a:t>أوائل عام 2020</a:t>
                      </a:r>
                      <a:endParaRPr lang="ar-SY" sz="2400" noProof="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005"/>
                  </a:ext>
                </a:extLst>
              </a:tr>
              <a:tr h="554302">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SY" sz="2400" noProof="0">
                          <a:latin typeface="Calibri" panose="020F0502020204030204" pitchFamily="34" charset="0"/>
                          <a:cs typeface="Calibri" panose="020F0502020204030204" pitchFamily="34" charset="0"/>
                          <a:rtl/>
                        </a:rPr>
                        <a:t>الدعم على المستوى القطري لعمليات الإطلاق، جلسات التخطيط ، والتعديلات بحسب السياق</a:t>
                      </a:r>
                      <a:endParaRPr lang="ar-SY" sz="2400" noProof="0">
                        <a:latin typeface="Calibri" panose="020F0502020204030204" pitchFamily="34" charset="0"/>
                        <a:cs typeface="Calibri" panose="020F0502020204030204" pitchFamily="34" charset="0"/>
                      </a:endParaRPr>
                    </a:p>
                  </a:txBody>
                  <a:tcPr/>
                </a:tc>
                <a:tc>
                  <a:txBody>
                    <a:bodyPr/>
                    <a:lstStyle/>
                    <a:p>
                      <a:pPr algn="r" rtl="1"/>
                      <a:r>
                        <a:rPr lang="ar-SY" sz="2400" noProof="0" dirty="0">
                          <a:latin typeface="Calibri" panose="020F0502020204030204" pitchFamily="34" charset="0"/>
                          <a:cs typeface="Calibri" panose="020F0502020204030204" pitchFamily="34" charset="0"/>
                          <a:rtl/>
                        </a:rPr>
                        <a:t>مستمر</a:t>
                      </a:r>
                      <a:endParaRPr lang="ar-SY" sz="2400" noProof="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6753634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1"/>
          <a:lstStyle/>
          <a:p>
            <a:pPr algn="ctr" rtl="1"/>
            <a:r>
              <a:rPr lang="ar-SA" noProof="0" dirty="0">
                <a:latin typeface="Calibri" panose="020F0502020204030204" pitchFamily="34" charset="0"/>
                <a:cs typeface="Calibri" panose="020F0502020204030204" pitchFamily="34" charset="0"/>
                <a:rtl/>
              </a:rPr>
              <a:t>اختبار مفاجئ!!</a:t>
            </a:r>
          </a:p>
        </p:txBody>
      </p:sp>
      <p:sp>
        <p:nvSpPr>
          <p:cNvPr id="3" name="Text Placeholder 2"/>
          <p:cNvSpPr>
            <a:spLocks noGrp="1"/>
          </p:cNvSpPr>
          <p:nvPr>
            <p:ph type="body" sz="quarter" idx="10"/>
          </p:nvPr>
        </p:nvSpPr>
        <p:spPr>
          <a:xfrm>
            <a:off x="656023" y="1675448"/>
            <a:ext cx="10820015" cy="500063"/>
          </a:xfrm>
        </p:spPr>
        <p:txBody>
          <a:bodyPr rtlCol="1">
            <a:normAutofit/>
          </a:bodyPr>
          <a:lstStyle/>
          <a:p>
            <a:pPr algn="r" rtl="1"/>
            <a:r>
              <a:rPr lang="ar-SA" noProof="0" dirty="0">
                <a:latin typeface="Calibri" panose="020F0502020204030204" pitchFamily="34" charset="0"/>
                <a:cs typeface="Calibri" panose="020F0502020204030204" pitchFamily="34" charset="0"/>
                <a:rtl/>
              </a:rPr>
              <a:t>سيتم القيام بهذا الاختبار والكتاب مفتوح أمامكم. ومن يرفع يده أولاً يجيب على السؤال</a:t>
            </a:r>
            <a:r>
              <a:rPr lang="ar-SY" noProof="0" dirty="0">
                <a:latin typeface="Calibri" panose="020F0502020204030204" pitchFamily="34" charset="0"/>
                <a:cs typeface="Calibri" panose="020F0502020204030204" pitchFamily="34" charset="0"/>
                <a:rtl/>
              </a:rPr>
              <a:t>: </a:t>
            </a:r>
            <a:endParaRPr lang="ar-SA" noProof="0" dirty="0">
              <a:latin typeface="Calibri" panose="020F0502020204030204" pitchFamily="34" charset="0"/>
              <a:cs typeface="Calibri" panose="020F0502020204030204" pitchFamily="34" charset="0"/>
              <a:rtl/>
            </a:endParaRPr>
          </a:p>
        </p:txBody>
      </p:sp>
      <p:sp>
        <p:nvSpPr>
          <p:cNvPr id="4" name="Text Placeholder 3"/>
          <p:cNvSpPr>
            <a:spLocks noGrp="1"/>
          </p:cNvSpPr>
          <p:nvPr>
            <p:ph type="body" sz="quarter" idx="12"/>
          </p:nvPr>
        </p:nvSpPr>
        <p:spPr>
          <a:xfrm>
            <a:off x="656022" y="2272666"/>
            <a:ext cx="10820015" cy="3771900"/>
          </a:xfrm>
        </p:spPr>
        <p:txBody>
          <a:bodyPr rtlCol="1">
            <a:normAutofit lnSpcReduction="10000"/>
          </a:bodyPr>
          <a:lstStyle/>
          <a:p>
            <a:pPr marL="514350" indent="-514350" algn="r" rtl="1">
              <a:buFont typeface="+mj-lt"/>
              <a:buAutoNum type="arabicPeriod"/>
            </a:pPr>
            <a:r>
              <a:rPr lang="ar-SA" noProof="0" dirty="0">
                <a:latin typeface="Calibri" panose="020F0502020204030204" pitchFamily="34" charset="0"/>
                <a:cs typeface="Calibri" panose="020F0502020204030204" pitchFamily="34" charset="0"/>
                <a:rtl/>
              </a:rPr>
              <a:t>ما المعيار الذي أذهب إليه إذا كنت أرغب في معرفة المزيد عن ترتيبات الرعاية البديلة للأطفال اللاجئين؟</a:t>
            </a:r>
          </a:p>
          <a:p>
            <a:pPr marL="514350" indent="-514350" algn="r" rtl="1">
              <a:buFont typeface="+mj-lt"/>
              <a:buAutoNum type="arabicPeriod"/>
            </a:pPr>
            <a:r>
              <a:rPr lang="ar-SA" noProof="0" dirty="0">
                <a:latin typeface="Calibri" panose="020F0502020204030204" pitchFamily="34" charset="0"/>
                <a:cs typeface="Calibri" panose="020F0502020204030204" pitchFamily="34" charset="0"/>
                <a:rtl/>
              </a:rPr>
              <a:t>ارسم أيقونة التكامل بين حماية الطفل وجميع القطاعات الأخرى.</a:t>
            </a:r>
          </a:p>
          <a:p>
            <a:pPr marL="514350" indent="-514350" algn="r" rtl="1">
              <a:buFont typeface="+mj-lt"/>
              <a:buAutoNum type="arabicPeriod"/>
            </a:pPr>
            <a:r>
              <a:rPr lang="ar-SA" noProof="0" dirty="0">
                <a:latin typeface="Calibri" panose="020F0502020204030204" pitchFamily="34" charset="0"/>
                <a:cs typeface="Calibri" panose="020F0502020204030204" pitchFamily="34" charset="0"/>
                <a:rtl/>
              </a:rPr>
              <a:t>أين يمكنني الحصول على مزيد من المعلومات أبعد من المعيار نفسه؟</a:t>
            </a:r>
          </a:p>
          <a:p>
            <a:pPr marL="514350" indent="-514350" algn="r" rtl="1">
              <a:buFont typeface="+mj-lt"/>
              <a:buAutoNum type="arabicPeriod"/>
            </a:pPr>
            <a:r>
              <a:rPr lang="ar-SA" noProof="0" dirty="0">
                <a:latin typeface="Calibri" panose="020F0502020204030204" pitchFamily="34" charset="0"/>
                <a:cs typeface="Calibri" panose="020F0502020204030204" pitchFamily="34" charset="0"/>
                <a:rtl/>
              </a:rPr>
              <a:t>تحت أي ركيزة نجد موضوع عدالة الأطفال؟</a:t>
            </a:r>
          </a:p>
          <a:p>
            <a:pPr marL="514350" indent="-514350" algn="r" rtl="1">
              <a:buFont typeface="+mj-lt"/>
              <a:buAutoNum type="arabicPeriod"/>
            </a:pPr>
            <a:r>
              <a:rPr lang="ar-SA" noProof="0" dirty="0">
                <a:latin typeface="Calibri" panose="020F0502020204030204" pitchFamily="34" charset="0"/>
                <a:cs typeface="Calibri" panose="020F0502020204030204" pitchFamily="34" charset="0"/>
                <a:rtl/>
              </a:rPr>
              <a:t>ما هي النسبة المئوية لوفيات الأطفال (بين عمر 5-14) التي تعزى إلى إصابة او أذية غير متعمدة؟</a:t>
            </a:r>
          </a:p>
          <a:p>
            <a:pPr marL="514350" indent="-514350" algn="r" rtl="1">
              <a:buFont typeface="+mj-lt"/>
              <a:buAutoNum type="arabicPeriod"/>
            </a:pPr>
            <a:r>
              <a:rPr lang="ar-SA" noProof="0" dirty="0">
                <a:latin typeface="Calibri" panose="020F0502020204030204" pitchFamily="34" charset="0"/>
                <a:cs typeface="Calibri" panose="020F0502020204030204" pitchFamily="34" charset="0"/>
                <a:rtl/>
              </a:rPr>
              <a:t>ما هو موضوع المذكرة الإرشادية الأخيرة في معيار سوء المعاملة البدنية والعاطفية؟</a:t>
            </a:r>
            <a:endParaRPr lang="ar-SA" noProof="0" dirty="0">
              <a:latin typeface="Calibri" panose="020F0502020204030204" pitchFamily="34" charset="0"/>
              <a:cs typeface="Calibri" panose="020F0502020204030204" pitchFamily="34" charset="0"/>
            </a:endParaRPr>
          </a:p>
          <a:p>
            <a:pPr marL="514350" indent="-514350" algn="r" rtl="1">
              <a:buFont typeface="+mj-lt"/>
              <a:buAutoNum type="arabicPeriod"/>
            </a:pPr>
            <a:endParaRPr lang="ar-SA" noProof="0" dirty="0">
              <a:latin typeface="Calibri" panose="020F0502020204030204" pitchFamily="34" charset="0"/>
              <a:cs typeface="Calibri" panose="020F050202020403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796" y="204349"/>
            <a:ext cx="1980830" cy="2509725"/>
          </a:xfrm>
          <a:prstGeom prst="rect">
            <a:avLst/>
          </a:prstGeom>
        </p:spPr>
      </p:pic>
    </p:spTree>
    <p:extLst>
      <p:ext uri="{BB962C8B-B14F-4D97-AF65-F5344CB8AC3E}">
        <p14:creationId xmlns:p14="http://schemas.microsoft.com/office/powerpoint/2010/main" val="1131263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rcRect/>
          <a:stretch/>
        </p:blipFill>
        <p:spPr>
          <a:xfrm>
            <a:off x="1296068" y="1934122"/>
            <a:ext cx="1904190" cy="1966429"/>
          </a:xfrm>
          <a:prstGeom prst="rect">
            <a:avLst/>
          </a:prstGeom>
        </p:spPr>
      </p:pic>
      <p:sp>
        <p:nvSpPr>
          <p:cNvPr id="2" name="Title 1"/>
          <p:cNvSpPr>
            <a:spLocks noGrp="1"/>
          </p:cNvSpPr>
          <p:nvPr>
            <p:ph type="title"/>
          </p:nvPr>
        </p:nvSpPr>
        <p:spPr/>
        <p:txBody>
          <a:bodyPr rtlCol="1"/>
          <a:lstStyle/>
          <a:p>
            <a:pPr algn="r" rtl="1"/>
            <a:r>
              <a:rPr lang="ar-SA" noProof="0" dirty="0">
                <a:latin typeface="Calibri" panose="020F0502020204030204" pitchFamily="34" charset="0"/>
                <a:cs typeface="Calibri" panose="020F0502020204030204" pitchFamily="34" charset="0"/>
                <a:rtl/>
              </a:rPr>
              <a:t>هل تحتاج إلى ما هو أكثر من النسخة المطبوعة؟</a:t>
            </a:r>
          </a:p>
        </p:txBody>
      </p:sp>
      <p:sp>
        <p:nvSpPr>
          <p:cNvPr id="4" name="Text Placeholder 3"/>
          <p:cNvSpPr>
            <a:spLocks noGrp="1"/>
          </p:cNvSpPr>
          <p:nvPr>
            <p:ph type="body" sz="quarter" idx="12"/>
          </p:nvPr>
        </p:nvSpPr>
        <p:spPr>
          <a:xfrm>
            <a:off x="1371985" y="1201444"/>
            <a:ext cx="10820015" cy="5027360"/>
          </a:xfrm>
        </p:spPr>
        <p:txBody>
          <a:bodyPr rtlCol="1">
            <a:normAutofit lnSpcReduction="10000"/>
          </a:bodyPr>
          <a:lstStyle/>
          <a:p>
            <a:pPr marL="0" indent="0" algn="r" rtl="1">
              <a:buNone/>
            </a:pPr>
            <a:r>
              <a:rPr lang="ar-SA" noProof="0" dirty="0">
                <a:latin typeface="Calibri" panose="020F0502020204030204" pitchFamily="34" charset="0"/>
                <a:cs typeface="Calibri" panose="020F0502020204030204" pitchFamily="34" charset="0"/>
                <a:rtl/>
              </a:rPr>
              <a:t>على موقع شراكة المعايير الإنسانية ، ستجد:</a:t>
            </a:r>
          </a:p>
          <a:p>
            <a:pPr marL="0" indent="0" algn="r" rtl="1">
              <a:buNone/>
            </a:pPr>
            <a:r>
              <a:rPr lang="ar-SA" i="1" u="sng" noProof="0" dirty="0">
                <a:latin typeface="Calibri" panose="020F0502020204030204" pitchFamily="34" charset="0"/>
                <a:cs typeface="Calibri" panose="020F0502020204030204" pitchFamily="34" charset="0"/>
                <a:hlinkClick r:id="rId4"/>
                <a:rtl/>
              </a:rPr>
              <a:t> http://www.humanitarianstandardspartnership.org/</a:t>
            </a:r>
            <a:r>
              <a:rPr lang="ar-SA" i="1" noProof="0" dirty="0">
                <a:latin typeface="Calibri" panose="020F0502020204030204" pitchFamily="34" charset="0"/>
                <a:cs typeface="Calibri" panose="020F0502020204030204" pitchFamily="34" charset="0"/>
                <a:rtl/>
              </a:rPr>
              <a:t> </a:t>
            </a:r>
          </a:p>
          <a:p>
            <a:pPr marL="0" indent="0" algn="r" rtl="1">
              <a:buNone/>
            </a:pPr>
            <a:endParaRPr lang="ar-SA" noProof="0" dirty="0">
              <a:latin typeface="Calibri" panose="020F0502020204030204" pitchFamily="34" charset="0"/>
              <a:cs typeface="Calibri" panose="020F0502020204030204" pitchFamily="34" charset="0"/>
            </a:endParaRPr>
          </a:p>
          <a:p>
            <a:pPr marL="514350" indent="-514350" algn="r" rtl="1">
              <a:buFont typeface="+mj-lt"/>
              <a:buAutoNum type="arabicPeriod"/>
            </a:pPr>
            <a:r>
              <a:rPr lang="ar-SA" noProof="0" dirty="0">
                <a:latin typeface="Calibri" panose="020F0502020204030204" pitchFamily="34" charset="0"/>
                <a:cs typeface="Calibri" panose="020F0502020204030204" pitchFamily="34" charset="0"/>
                <a:rtl/>
              </a:rPr>
              <a:t> كتيب تفاعلي على الانترنت </a:t>
            </a:r>
          </a:p>
          <a:p>
            <a:pPr marL="514350" indent="-514350" algn="r" rtl="1">
              <a:buFont typeface="+mj-lt"/>
              <a:buAutoNum type="arabicPeriod"/>
            </a:pPr>
            <a:r>
              <a:rPr lang="ar-SA" noProof="0" dirty="0">
                <a:latin typeface="Calibri" panose="020F0502020204030204" pitchFamily="34" charset="0"/>
                <a:cs typeface="Calibri" panose="020F0502020204030204" pitchFamily="34" charset="0"/>
                <a:rtl/>
              </a:rPr>
              <a:t>تطبيق </a:t>
            </a:r>
            <a:r>
              <a:rPr lang="ar-SY" noProof="0" dirty="0">
                <a:latin typeface="Calibri" panose="020F0502020204030204" pitchFamily="34" charset="0"/>
                <a:cs typeface="Calibri" panose="020F0502020204030204" pitchFamily="34" charset="0"/>
                <a:rtl/>
              </a:rPr>
              <a:t>شراكة المعايير الإنسانية </a:t>
            </a:r>
            <a:r>
              <a:rPr lang="ar-SA" noProof="0" dirty="0">
                <a:latin typeface="Calibri" panose="020F0502020204030204" pitchFamily="34" charset="0"/>
                <a:cs typeface="Calibri" panose="020F0502020204030204" pitchFamily="34" charset="0"/>
                <a:rtl/>
              </a:rPr>
              <a:t>HSP </a:t>
            </a:r>
          </a:p>
          <a:p>
            <a:pPr marL="514350" indent="-514350" algn="r" rtl="1">
              <a:buFont typeface="+mj-lt"/>
              <a:buAutoNum type="arabicPeriod"/>
            </a:pPr>
            <a:r>
              <a:rPr lang="ar-SA" noProof="0" dirty="0">
                <a:latin typeface="Calibri" panose="020F0502020204030204" pitchFamily="34" charset="0"/>
                <a:cs typeface="Calibri" panose="020F0502020204030204" pitchFamily="34" charset="0"/>
                <a:rtl/>
              </a:rPr>
              <a:t>ملف PDF قابل للتحميل </a:t>
            </a:r>
          </a:p>
          <a:p>
            <a:pPr marL="0" indent="0" algn="r" rtl="1">
              <a:buNone/>
            </a:pPr>
            <a:endParaRPr lang="ar-SA" noProof="0" dirty="0">
              <a:latin typeface="Calibri" panose="020F0502020204030204" pitchFamily="34" charset="0"/>
              <a:cs typeface="Calibri" panose="020F0502020204030204" pitchFamily="34" charset="0"/>
            </a:endParaRPr>
          </a:p>
          <a:p>
            <a:pPr marL="0" indent="0" algn="r" rtl="1">
              <a:buNone/>
            </a:pPr>
            <a:r>
              <a:rPr lang="ar-SA" noProof="0" dirty="0">
                <a:latin typeface="Calibri" panose="020F0502020204030204" pitchFamily="34" charset="0"/>
                <a:cs typeface="Calibri" panose="020F0502020204030204" pitchFamily="34" charset="0"/>
                <a:rtl/>
              </a:rPr>
              <a:t>على موقع التحالف</a:t>
            </a:r>
            <a:r>
              <a:rPr lang="en-US" dirty="0"/>
              <a:t>http://www.cpie.info/2019cpms  </a:t>
            </a:r>
            <a:r>
              <a:rPr lang="ar-SA" noProof="0" dirty="0">
                <a:latin typeface="Calibri" panose="020F0502020204030204" pitchFamily="34" charset="0"/>
                <a:cs typeface="Calibri" panose="020F0502020204030204" pitchFamily="34" charset="0"/>
                <a:rtl/>
              </a:rPr>
              <a:t>، ستجد (روابط إلى ما سبق و):</a:t>
            </a:r>
          </a:p>
          <a:p>
            <a:pPr marL="514350" indent="-514350" algn="r" rtl="1">
              <a:buFont typeface="+mj-lt"/>
              <a:buAutoNum type="arabicPeriod"/>
            </a:pPr>
            <a:r>
              <a:rPr lang="ar-SA" dirty="0">
                <a:latin typeface="Calibri" panose="020F0502020204030204" pitchFamily="34" charset="0"/>
                <a:cs typeface="Calibri" panose="020F0502020204030204" pitchFamily="34" charset="0"/>
                <a:rtl/>
              </a:rPr>
              <a:t> </a:t>
            </a:r>
            <a:r>
              <a:rPr lang="ar-SY" dirty="0">
                <a:latin typeface="Calibri" panose="020F0502020204030204" pitchFamily="34" charset="0"/>
                <a:cs typeface="Calibri" panose="020F0502020204030204" pitchFamily="34" charset="0"/>
                <a:rtl/>
              </a:rPr>
              <a:t>ملخص للكتيب مكون من 32 صفحة في صيغة </a:t>
            </a:r>
            <a:r>
              <a:rPr lang="en-US" dirty="0">
                <a:latin typeface="Calibri" panose="020F0502020204030204" pitchFamily="34" charset="0"/>
                <a:cs typeface="Calibri" panose="020F0502020204030204" pitchFamily="34" charset="0"/>
                <a:rtl/>
              </a:rPr>
              <a:t>PDF</a:t>
            </a:r>
            <a:endParaRPr lang="ar-SA" dirty="0">
              <a:latin typeface="Calibri" panose="020F0502020204030204" pitchFamily="34" charset="0"/>
              <a:cs typeface="Calibri" panose="020F0502020204030204" pitchFamily="34" charset="0"/>
              <a:rtl/>
            </a:endParaRPr>
          </a:p>
          <a:p>
            <a:pPr marL="514350" indent="-514350" algn="r" rtl="1">
              <a:buFont typeface="+mj-lt"/>
              <a:buAutoNum type="arabicPeriod"/>
            </a:pPr>
            <a:r>
              <a:rPr lang="ar-SY" dirty="0">
                <a:latin typeface="Calibri" panose="020F0502020204030204" pitchFamily="34" charset="0"/>
                <a:cs typeface="Calibri" panose="020F0502020204030204" pitchFamily="34" charset="0"/>
                <a:rtl/>
              </a:rPr>
              <a:t>حزمة إحاطة "ما الجديد" هذه</a:t>
            </a:r>
            <a:endParaRPr lang="ar-SA" noProof="0" dirty="0">
              <a:latin typeface="Calibri" panose="020F0502020204030204" pitchFamily="34" charset="0"/>
              <a:cs typeface="Calibri" panose="020F0502020204030204" pitchFamily="34" charset="0"/>
              <a:rtl/>
            </a:endParaRPr>
          </a:p>
          <a:p>
            <a:pPr marL="514350" indent="-514350" algn="r" rtl="1">
              <a:buFont typeface="+mj-lt"/>
              <a:buAutoNum type="arabicPeriod"/>
            </a:pPr>
            <a:endParaRPr lang="ar-SA" noProof="0" dirty="0">
              <a:latin typeface="Calibri" panose="020F0502020204030204" pitchFamily="34" charset="0"/>
              <a:cs typeface="Calibri" panose="020F0502020204030204" pitchFamily="34" charset="0"/>
            </a:endParaRPr>
          </a:p>
          <a:p>
            <a:pPr marL="0" indent="0" algn="r" rtl="1">
              <a:buNone/>
            </a:pPr>
            <a:endParaRPr lang="ar-SA" noProof="0" dirty="0">
              <a:latin typeface="Calibri" panose="020F0502020204030204" pitchFamily="34" charset="0"/>
              <a:cs typeface="Calibri" panose="020F0502020204030204" pitchFamily="34" charset="0"/>
            </a:endParaRPr>
          </a:p>
          <a:p>
            <a:pPr algn="r" rtl="1"/>
            <a:endParaRPr lang="ar-SA" noProof="0" dirty="0">
              <a:latin typeface="Calibri" panose="020F0502020204030204" pitchFamily="34" charset="0"/>
              <a:cs typeface="Calibri" panose="020F0502020204030204" pitchFamily="34" charset="0"/>
            </a:endParaRPr>
          </a:p>
        </p:txBody>
      </p:sp>
      <p:pic>
        <p:nvPicPr>
          <p:cNvPr id="6" name="Picture 5" descr="A picture containing object&#10;&#10;Description automatically generated">
            <a:extLst>
              <a:ext uri="{FF2B5EF4-FFF2-40B4-BE49-F238E27FC236}">
                <a16:creationId xmlns:a16="http://schemas.microsoft.com/office/drawing/2014/main" id="{81B7A020-61CA-4D96-92C4-251942DF6820}"/>
              </a:ext>
            </a:extLst>
          </p:cNvPr>
          <p:cNvPicPr>
            <a:picLocks noChangeAspect="1"/>
          </p:cNvPicPr>
          <p:nvPr/>
        </p:nvPicPr>
        <p:blipFill>
          <a:blip r:embed="rId5"/>
          <a:stretch>
            <a:fillRect/>
          </a:stretch>
        </p:blipFill>
        <p:spPr>
          <a:xfrm>
            <a:off x="441961" y="5300133"/>
            <a:ext cx="3352800" cy="928671"/>
          </a:xfrm>
          <a:prstGeom prst="rect">
            <a:avLst/>
          </a:prstGeom>
        </p:spPr>
      </p:pic>
    </p:spTree>
    <p:extLst>
      <p:ext uri="{BB962C8B-B14F-4D97-AF65-F5344CB8AC3E}">
        <p14:creationId xmlns:p14="http://schemas.microsoft.com/office/powerpoint/2010/main" val="7686385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rcRect/>
          <a:stretch/>
        </p:blipFill>
        <p:spPr>
          <a:xfrm>
            <a:off x="7831978" y="65079"/>
            <a:ext cx="4360022" cy="6746371"/>
          </a:xfrm>
          <a:prstGeom prst="rect">
            <a:avLst/>
          </a:prstGeom>
        </p:spPr>
      </p:pic>
      <p:sp>
        <p:nvSpPr>
          <p:cNvPr id="2" name="Title 1"/>
          <p:cNvSpPr>
            <a:spLocks noGrp="1"/>
          </p:cNvSpPr>
          <p:nvPr>
            <p:ph type="title"/>
          </p:nvPr>
        </p:nvSpPr>
        <p:spPr/>
        <p:txBody>
          <a:bodyPr rtlCol="1"/>
          <a:lstStyle/>
          <a:p>
            <a:pPr rtl="1"/>
            <a:r>
              <a:rPr lang="ar-SA" noProof="0" dirty="0">
                <a:latin typeface="Calibri" panose="020F0502020204030204" pitchFamily="34" charset="0"/>
                <a:cs typeface="Calibri" panose="020F0502020204030204" pitchFamily="34" charset="0"/>
                <a:rtl/>
              </a:rPr>
              <a:t>الآثار المترتبة بالنسبة لنا؟</a:t>
            </a:r>
          </a:p>
        </p:txBody>
      </p:sp>
      <p:sp>
        <p:nvSpPr>
          <p:cNvPr id="3" name="Text Placeholder 2"/>
          <p:cNvSpPr>
            <a:spLocks noGrp="1"/>
          </p:cNvSpPr>
          <p:nvPr>
            <p:ph type="body" sz="quarter" idx="10"/>
          </p:nvPr>
        </p:nvSpPr>
        <p:spPr>
          <a:xfrm>
            <a:off x="264862" y="1656003"/>
            <a:ext cx="5164813" cy="1361517"/>
          </a:xfrm>
        </p:spPr>
        <p:txBody>
          <a:bodyPr rtlCol="1">
            <a:normAutofit/>
          </a:bodyPr>
          <a:lstStyle/>
          <a:p>
            <a:pPr algn="r" rtl="1"/>
            <a:r>
              <a:rPr lang="ar-SA" noProof="0" dirty="0">
                <a:latin typeface="Calibri" panose="020F0502020204030204" pitchFamily="34" charset="0"/>
                <a:cs typeface="Calibri" panose="020F0502020204030204" pitchFamily="34" charset="0"/>
                <a:rtl/>
              </a:rPr>
              <a:t>لنبدأ في التفكير فيما نريد أن نفعله </a:t>
            </a:r>
            <a:r>
              <a:rPr lang="ar-SY" noProof="0" dirty="0">
                <a:latin typeface="Calibri" panose="020F0502020204030204" pitchFamily="34" charset="0"/>
                <a:cs typeface="Calibri" panose="020F0502020204030204" pitchFamily="34" charset="0"/>
                <a:rtl/>
              </a:rPr>
              <a:t>بطبعة</a:t>
            </a:r>
            <a:r>
              <a:rPr lang="ar-SA" noProof="0" dirty="0">
                <a:latin typeface="Calibri" panose="020F0502020204030204" pitchFamily="34" charset="0"/>
                <a:cs typeface="Calibri" panose="020F0502020204030204" pitchFamily="34" charset="0"/>
                <a:rtl/>
              </a:rPr>
              <a:t> العام 2019</a:t>
            </a:r>
          </a:p>
        </p:txBody>
      </p:sp>
      <p:sp>
        <p:nvSpPr>
          <p:cNvPr id="5" name="TextBox 4"/>
          <p:cNvSpPr txBox="1"/>
          <p:nvPr/>
        </p:nvSpPr>
        <p:spPr>
          <a:xfrm rot="20275956">
            <a:off x="-651504" y="3245696"/>
            <a:ext cx="11310655" cy="646331"/>
          </a:xfrm>
          <a:prstGeom prst="rect">
            <a:avLst/>
          </a:prstGeom>
          <a:noFill/>
        </p:spPr>
        <p:txBody>
          <a:bodyPr wrap="square" rtlCol="1">
            <a:spAutoFit/>
          </a:bodyPr>
          <a:lstStyle/>
          <a:p>
            <a:pPr algn="r" rtl="1"/>
            <a:r>
              <a:rPr lang="ar-SY" sz="3600" b="1" dirty="0">
                <a:solidFill>
                  <a:schemeClr val="accent3">
                    <a:lumMod val="75000"/>
                  </a:schemeClr>
                </a:solidFill>
                <a:latin typeface="Calibri" panose="020F0502020204030204" pitchFamily="34" charset="0"/>
                <a:cs typeface="Calibri" panose="020F0502020204030204" pitchFamily="34" charset="0"/>
                <a:rtl/>
              </a:rPr>
              <a:t>شكرًا لكم، والآن هيا بنا إلى العمل باستخدام الأداة المحدّثة الخاصة بنا</a:t>
            </a:r>
            <a:r>
              <a:rPr lang="ar-SY" sz="3600" b="1" dirty="0">
                <a:solidFill>
                  <a:schemeClr val="accent4">
                    <a:lumMod val="75000"/>
                  </a:schemeClr>
                </a:solidFill>
                <a:latin typeface="Calibri" panose="020F0502020204030204" pitchFamily="34" charset="0"/>
                <a:cs typeface="Calibri" panose="020F0502020204030204" pitchFamily="34" charset="0"/>
                <a:rtl/>
              </a:rPr>
              <a:t>!</a:t>
            </a:r>
            <a:r>
              <a:rPr lang="ar-SY" dirty="0">
                <a:latin typeface="Calibri" panose="020F0502020204030204" pitchFamily="34" charset="0"/>
                <a:cs typeface="Calibri" panose="020F0502020204030204" pitchFamily="34" charset="0"/>
                <a:rtl/>
              </a:rPr>
              <a:t> </a:t>
            </a:r>
          </a:p>
        </p:txBody>
      </p:sp>
    </p:spTree>
    <p:extLst>
      <p:ext uri="{BB962C8B-B14F-4D97-AF65-F5344CB8AC3E}">
        <p14:creationId xmlns:p14="http://schemas.microsoft.com/office/powerpoint/2010/main" val="4244648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4100513" y="528109"/>
            <a:ext cx="7300912" cy="1271587"/>
          </a:xfrm>
        </p:spPr>
        <p:txBody>
          <a:bodyPr rtlCol="1"/>
          <a:lstStyle/>
          <a:p>
            <a:pPr algn="r" rtl="1"/>
            <a:r>
              <a:rPr lang="ar-SA" noProof="0" dirty="0">
                <a:latin typeface="Calibri" panose="020F0502020204030204" pitchFamily="34" charset="0"/>
                <a:cs typeface="Calibri" panose="020F0502020204030204" pitchFamily="34" charset="0"/>
                <a:rtl/>
              </a:rPr>
              <a:t>إلا أنه</a:t>
            </a:r>
            <a:r>
              <a:rPr lang="ar-SY" noProof="0" dirty="0">
                <a:latin typeface="Calibri" panose="020F0502020204030204" pitchFamily="34" charset="0"/>
                <a:cs typeface="Calibri" panose="020F0502020204030204" pitchFamily="34" charset="0"/>
                <a:rtl/>
              </a:rPr>
              <a:t>ا حوت </a:t>
            </a:r>
            <a:r>
              <a:rPr lang="ar-SA" noProof="0" dirty="0">
                <a:latin typeface="Calibri" panose="020F0502020204030204" pitchFamily="34" charset="0"/>
                <a:cs typeface="Calibri" panose="020F0502020204030204" pitchFamily="34" charset="0"/>
                <a:rtl/>
              </a:rPr>
              <a:t>بعض الثغرات... </a:t>
            </a:r>
            <a:endParaRPr lang="ar-SA" noProof="0" dirty="0">
              <a:latin typeface="Calibri" panose="020F0502020204030204" pitchFamily="34" charset="0"/>
              <a:cs typeface="Calibri" panose="020F0502020204030204" pitchFamily="34" charset="0"/>
            </a:endParaRPr>
          </a:p>
          <a:p>
            <a:pPr algn="r" rtl="1"/>
            <a:endParaRPr lang="ar-SA" noProof="0" dirty="0"/>
          </a:p>
        </p:txBody>
      </p:sp>
      <p:sp>
        <p:nvSpPr>
          <p:cNvPr id="5" name="Text Placeholder 4"/>
          <p:cNvSpPr>
            <a:spLocks noGrp="1"/>
          </p:cNvSpPr>
          <p:nvPr>
            <p:ph type="body" sz="quarter" idx="12"/>
          </p:nvPr>
        </p:nvSpPr>
        <p:spPr>
          <a:xfrm>
            <a:off x="4100513" y="1210179"/>
            <a:ext cx="7716688" cy="5775520"/>
          </a:xfrm>
        </p:spPr>
        <p:txBody>
          <a:bodyPr rtlCol="1">
            <a:noAutofit/>
          </a:bodyPr>
          <a:lstStyle/>
          <a:p>
            <a:pPr algn="r" rtl="1"/>
            <a:r>
              <a:rPr lang="ar-SA" sz="2400" noProof="0" dirty="0">
                <a:latin typeface="Calibri" panose="020F0502020204030204" pitchFamily="34" charset="0"/>
                <a:cs typeface="Calibri" panose="020F0502020204030204" pitchFamily="34" charset="0"/>
                <a:rtl/>
              </a:rPr>
              <a:t>فقد تم تهميش بعض المبادئ الأساسية</a:t>
            </a:r>
            <a:endParaRPr lang="ar-SA" sz="2400" noProof="0" dirty="0">
              <a:latin typeface="Calibri" panose="020F0502020204030204" pitchFamily="34" charset="0"/>
              <a:cs typeface="Calibri" panose="020F0502020204030204" pitchFamily="34" charset="0"/>
            </a:endParaRPr>
          </a:p>
          <a:p>
            <a:pPr algn="r" rtl="1"/>
            <a:r>
              <a:rPr lang="ar-SA" sz="2400" noProof="0" dirty="0">
                <a:latin typeface="Calibri" panose="020F0502020204030204" pitchFamily="34" charset="0"/>
                <a:cs typeface="Calibri" panose="020F0502020204030204" pitchFamily="34" charset="0"/>
                <a:rtl/>
              </a:rPr>
              <a:t>وكان</a:t>
            </a:r>
            <a:r>
              <a:rPr lang="ar-SY" sz="2400" noProof="0" dirty="0">
                <a:latin typeface="Calibri" panose="020F0502020204030204" pitchFamily="34" charset="0"/>
                <a:cs typeface="Calibri" panose="020F0502020204030204" pitchFamily="34" charset="0"/>
                <a:rtl/>
              </a:rPr>
              <a:t>ت </a:t>
            </a:r>
            <a:r>
              <a:rPr lang="ar-SA" sz="2400" noProof="0" dirty="0">
                <a:latin typeface="Calibri" panose="020F0502020204030204" pitchFamily="34" charset="0"/>
                <a:cs typeface="Calibri" panose="020F0502020204030204" pitchFamily="34" charset="0"/>
                <a:rtl/>
              </a:rPr>
              <a:t>بحاجة إلى مقاييس أكثر شمولاً وواقعية</a:t>
            </a:r>
            <a:endParaRPr lang="ar-SA" sz="2400" noProof="0" dirty="0">
              <a:latin typeface="Calibri" panose="020F0502020204030204" pitchFamily="34" charset="0"/>
              <a:cs typeface="Calibri" panose="020F0502020204030204" pitchFamily="34" charset="0"/>
            </a:endParaRPr>
          </a:p>
          <a:p>
            <a:pPr algn="r" rtl="1"/>
            <a:r>
              <a:rPr lang="ar-SA" sz="2400" noProof="0" dirty="0">
                <a:latin typeface="Calibri" panose="020F0502020204030204" pitchFamily="34" charset="0"/>
                <a:cs typeface="Calibri" panose="020F0502020204030204" pitchFamily="34" charset="0"/>
                <a:rtl/>
              </a:rPr>
              <a:t>وكان</a:t>
            </a:r>
            <a:r>
              <a:rPr lang="ar-SY" sz="2400" noProof="0" dirty="0">
                <a:latin typeface="Calibri" panose="020F0502020204030204" pitchFamily="34" charset="0"/>
                <a:cs typeface="Calibri" panose="020F0502020204030204" pitchFamily="34" charset="0"/>
                <a:rtl/>
              </a:rPr>
              <a:t>ت</a:t>
            </a:r>
            <a:r>
              <a:rPr lang="ar-SA" sz="2400" noProof="0" dirty="0">
                <a:latin typeface="Calibri" panose="020F0502020204030204" pitchFamily="34" charset="0"/>
                <a:cs typeface="Calibri" panose="020F0502020204030204" pitchFamily="34" charset="0"/>
                <a:rtl/>
              </a:rPr>
              <a:t> بحاجة إلى مزيد من التركيز على: </a:t>
            </a:r>
          </a:p>
          <a:p>
            <a:pPr lvl="1" algn="r" rtl="1"/>
            <a:r>
              <a:rPr lang="ar-SA" noProof="0" dirty="0">
                <a:latin typeface="Calibri" panose="020F0502020204030204" pitchFamily="34" charset="0"/>
                <a:cs typeface="Calibri" panose="020F0502020204030204" pitchFamily="34" charset="0"/>
                <a:rtl/>
              </a:rPr>
              <a:t>دور الجهات الفاعلة المحلية</a:t>
            </a:r>
          </a:p>
          <a:p>
            <a:pPr lvl="1" algn="r" rtl="1"/>
            <a:r>
              <a:rPr lang="ar-SA" noProof="0" dirty="0">
                <a:latin typeface="Calibri" panose="020F0502020204030204" pitchFamily="34" charset="0"/>
                <a:cs typeface="Calibri" panose="020F0502020204030204" pitchFamily="34" charset="0"/>
                <a:rtl/>
              </a:rPr>
              <a:t>المساءلة والإدماج</a:t>
            </a:r>
          </a:p>
          <a:p>
            <a:pPr lvl="1" algn="r" rtl="1"/>
            <a:r>
              <a:rPr lang="ar-SA" noProof="0" dirty="0">
                <a:latin typeface="Calibri" panose="020F0502020204030204" pitchFamily="34" charset="0"/>
                <a:cs typeface="Calibri" panose="020F0502020204030204" pitchFamily="34" charset="0"/>
                <a:rtl/>
              </a:rPr>
              <a:t>الوقاية</a:t>
            </a:r>
          </a:p>
          <a:p>
            <a:pPr lvl="1" algn="r" rtl="1"/>
            <a:r>
              <a:rPr lang="ar-SA" noProof="0" dirty="0">
                <a:latin typeface="Calibri" panose="020F0502020204030204" pitchFamily="34" charset="0"/>
                <a:cs typeface="Calibri" panose="020F0502020204030204" pitchFamily="34" charset="0"/>
                <a:rtl/>
              </a:rPr>
              <a:t>التكامل والتعاون عبر القطاعات المختلفة</a:t>
            </a:r>
            <a:endParaRPr lang="ar-SA" noProof="0" dirty="0">
              <a:latin typeface="Calibri" panose="020F0502020204030204" pitchFamily="34" charset="0"/>
              <a:cs typeface="Calibri" panose="020F0502020204030204" pitchFamily="34" charset="0"/>
            </a:endParaRPr>
          </a:p>
          <a:p>
            <a:pPr algn="r" rtl="1"/>
            <a:r>
              <a:rPr lang="ar-SA" sz="2400" noProof="0" dirty="0">
                <a:latin typeface="Calibri" panose="020F0502020204030204" pitchFamily="34" charset="0"/>
                <a:cs typeface="Calibri" panose="020F0502020204030204" pitchFamily="34" charset="0"/>
                <a:rtl/>
              </a:rPr>
              <a:t>وكان</a:t>
            </a:r>
            <a:r>
              <a:rPr lang="ar-SY" sz="2400" noProof="0" dirty="0">
                <a:latin typeface="Calibri" panose="020F0502020204030204" pitchFamily="34" charset="0"/>
                <a:cs typeface="Calibri" panose="020F0502020204030204" pitchFamily="34" charset="0"/>
                <a:rtl/>
              </a:rPr>
              <a:t>ت </a:t>
            </a:r>
            <a:r>
              <a:rPr lang="ar-SA" sz="2400" noProof="0" dirty="0">
                <a:latin typeface="Calibri" panose="020F0502020204030204" pitchFamily="34" charset="0"/>
                <a:cs typeface="Calibri" panose="020F0502020204030204" pitchFamily="34" charset="0"/>
                <a:rtl/>
              </a:rPr>
              <a:t>بحاجة إلى تحديثات حول التدخلات الفعالة والقضايا المتداخلة التي تطورت </a:t>
            </a:r>
          </a:p>
          <a:p>
            <a:pPr lvl="1" algn="r" rtl="1"/>
            <a:r>
              <a:rPr lang="ar-SA" noProof="0" dirty="0">
                <a:latin typeface="Calibri" panose="020F0502020204030204" pitchFamily="34" charset="0"/>
                <a:cs typeface="Calibri" panose="020F0502020204030204" pitchFamily="34" charset="0"/>
                <a:rtl/>
              </a:rPr>
              <a:t>المساعدات النقدية والقسائم</a:t>
            </a:r>
          </a:p>
          <a:p>
            <a:pPr lvl="1" algn="r" rtl="1"/>
            <a:r>
              <a:rPr lang="ar-SA" noProof="0" dirty="0">
                <a:latin typeface="Calibri" panose="020F0502020204030204" pitchFamily="34" charset="0"/>
                <a:cs typeface="Calibri" panose="020F0502020204030204" pitchFamily="34" charset="0"/>
                <a:rtl/>
              </a:rPr>
              <a:t>قضايا النوع الاجتماعي والمثليين</a:t>
            </a:r>
          </a:p>
          <a:p>
            <a:pPr lvl="1" algn="r" rtl="1"/>
            <a:r>
              <a:rPr lang="ar-SA" noProof="0" dirty="0">
                <a:latin typeface="Calibri" panose="020F0502020204030204" pitchFamily="34" charset="0"/>
                <a:cs typeface="Calibri" panose="020F0502020204030204" pitchFamily="34" charset="0"/>
                <a:rtl/>
              </a:rPr>
              <a:t>الشواغل البيئية</a:t>
            </a:r>
          </a:p>
          <a:p>
            <a:pPr lvl="1" algn="r" rtl="1"/>
            <a:r>
              <a:rPr lang="ar-SA" noProof="0" dirty="0">
                <a:latin typeface="Calibri" panose="020F0502020204030204" pitchFamily="34" charset="0"/>
                <a:cs typeface="Calibri" panose="020F0502020204030204" pitchFamily="34" charset="0"/>
                <a:rtl/>
              </a:rPr>
              <a:t>تصميم البرامج المتنقلة</a:t>
            </a:r>
          </a:p>
          <a:p>
            <a:pPr lvl="1" algn="r" rtl="1"/>
            <a:endParaRPr lang="ar-SA" sz="1200" noProof="0" dirty="0">
              <a:latin typeface="Calibri" panose="020F0502020204030204" pitchFamily="34" charset="0"/>
              <a:cs typeface="Calibri" panose="020F0502020204030204" pitchFamily="34" charset="0"/>
            </a:endParaRPr>
          </a:p>
          <a:p>
            <a:pPr lvl="1" algn="r" rtl="1"/>
            <a:endParaRPr lang="ar-SA" sz="1200" noProof="0" dirty="0">
              <a:latin typeface="Calibri" panose="020F0502020204030204" pitchFamily="34" charset="0"/>
              <a:cs typeface="Calibri" panose="020F0502020204030204" pitchFamily="34" charset="0"/>
            </a:endParaRPr>
          </a:p>
          <a:p>
            <a:pPr lvl="1" algn="r" rtl="1"/>
            <a:endParaRPr lang="ar-SA" sz="1200" noProof="0" dirty="0">
              <a:latin typeface="Calibri" panose="020F0502020204030204" pitchFamily="34" charset="0"/>
              <a:cs typeface="Calibri" panose="020F0502020204030204" pitchFamily="34" charset="0"/>
            </a:endParaRPr>
          </a:p>
        </p:txBody>
      </p:sp>
      <p:sp>
        <p:nvSpPr>
          <p:cNvPr id="6" name="Text Placeholder 5"/>
          <p:cNvSpPr>
            <a:spLocks noGrp="1"/>
          </p:cNvSpPr>
          <p:nvPr>
            <p:ph type="body" sz="quarter" idx="13"/>
          </p:nvPr>
        </p:nvSpPr>
        <p:spPr/>
        <p:txBody>
          <a:bodyPr rtlCol="1"/>
          <a:lstStyle/>
          <a:p>
            <a:pPr algn="r" rtl="1"/>
            <a:r>
              <a:rPr lang="ar-SY" noProof="0" dirty="0">
                <a:latin typeface="Calibri" panose="020F0502020204030204" pitchFamily="34" charset="0"/>
                <a:cs typeface="Calibri" panose="020F0502020204030204" pitchFamily="34" charset="0"/>
                <a:rtl/>
              </a:rPr>
              <a:t>طبعة</a:t>
            </a:r>
            <a:r>
              <a:rPr lang="ar-SA" noProof="0" dirty="0">
                <a:latin typeface="Calibri" panose="020F0502020204030204" pitchFamily="34" charset="0"/>
                <a:cs typeface="Calibri" panose="020F0502020204030204" pitchFamily="34" charset="0"/>
                <a:rtl/>
              </a:rPr>
              <a:t> 2012</a:t>
            </a:r>
          </a:p>
        </p:txBody>
      </p:sp>
      <p:pic>
        <p:nvPicPr>
          <p:cNvPr id="8" name="Picture 7"/>
          <p:cNvPicPr>
            <a:picLocks noChangeAspect="1"/>
          </p:cNvPicPr>
          <p:nvPr/>
        </p:nvPicPr>
        <p:blipFill>
          <a:blip r:embed="rId3"/>
          <a:srcRect/>
          <a:stretch/>
        </p:blipFill>
        <p:spPr>
          <a:xfrm>
            <a:off x="671368" y="3232304"/>
            <a:ext cx="2097232" cy="3000157"/>
          </a:xfrm>
          <a:prstGeom prst="rect">
            <a:avLst/>
          </a:prstGeom>
        </p:spPr>
      </p:pic>
    </p:spTree>
    <p:extLst>
      <p:ext uri="{BB962C8B-B14F-4D97-AF65-F5344CB8AC3E}">
        <p14:creationId xmlns:p14="http://schemas.microsoft.com/office/powerpoint/2010/main" val="1043740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
                                            <p:txEl>
                                              <p:pRg st="10" end="1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4100511" y="528638"/>
            <a:ext cx="7613371" cy="1271587"/>
          </a:xfrm>
        </p:spPr>
        <p:txBody>
          <a:bodyPr rtlCol="1">
            <a:normAutofit/>
          </a:bodyPr>
          <a:lstStyle/>
          <a:p>
            <a:pPr algn="r" rtl="1"/>
            <a:r>
              <a:rPr lang="ar-SA" noProof="0" dirty="0">
                <a:latin typeface="Calibri" panose="020F0502020204030204" pitchFamily="34" charset="0"/>
                <a:cs typeface="Calibri" panose="020F0502020204030204" pitchFamily="34" charset="0"/>
                <a:rtl/>
              </a:rPr>
              <a:t>وكان</a:t>
            </a:r>
            <a:r>
              <a:rPr lang="ar-SY" noProof="0" dirty="0">
                <a:latin typeface="Calibri" panose="020F0502020204030204" pitchFamily="34" charset="0"/>
                <a:cs typeface="Calibri" panose="020F0502020204030204" pitchFamily="34" charset="0"/>
                <a:rtl/>
              </a:rPr>
              <a:t>ت</a:t>
            </a:r>
            <a:r>
              <a:rPr lang="ar-SA" noProof="0" dirty="0">
                <a:latin typeface="Calibri" panose="020F0502020204030204" pitchFamily="34" charset="0"/>
                <a:cs typeface="Calibri" panose="020F0502020204030204" pitchFamily="34" charset="0"/>
                <a:rtl/>
              </a:rPr>
              <a:t> بحاجة إلى جعله</a:t>
            </a:r>
            <a:r>
              <a:rPr lang="ar-SY" noProof="0" dirty="0">
                <a:latin typeface="Calibri" panose="020F0502020204030204" pitchFamily="34" charset="0"/>
                <a:cs typeface="Calibri" panose="020F0502020204030204" pitchFamily="34" charset="0"/>
                <a:rtl/>
              </a:rPr>
              <a:t>ا</a:t>
            </a:r>
            <a:r>
              <a:rPr lang="ar-SA" noProof="0" dirty="0">
                <a:latin typeface="Calibri" panose="020F0502020204030204" pitchFamily="34" charset="0"/>
                <a:cs typeface="Calibri" panose="020F0502020204030204" pitchFamily="34" charset="0"/>
                <a:rtl/>
              </a:rPr>
              <a:t> </a:t>
            </a:r>
            <a:r>
              <a:rPr lang="ar-SY" dirty="0">
                <a:latin typeface="Calibri" panose="020F0502020204030204" pitchFamily="34" charset="0"/>
                <a:cs typeface="Calibri" panose="020F0502020204030204" pitchFamily="34" charset="0"/>
                <a:rtl/>
              </a:rPr>
              <a:t>قابلةَ للتطبيق في نطاقٍ</a:t>
            </a:r>
            <a:r>
              <a:rPr lang="ar-SA" noProof="0" dirty="0">
                <a:latin typeface="Calibri" panose="020F0502020204030204" pitchFamily="34" charset="0"/>
                <a:cs typeface="Calibri" panose="020F0502020204030204" pitchFamily="34" charset="0"/>
                <a:rtl/>
              </a:rPr>
              <a:t> أوسع من السياقات</a:t>
            </a:r>
            <a:r>
              <a:rPr lang="ar-SY" noProof="0" dirty="0">
                <a:latin typeface="Calibri" panose="020F0502020204030204" pitchFamily="34" charset="0"/>
                <a:cs typeface="Calibri" panose="020F0502020204030204" pitchFamily="34" charset="0"/>
                <a:rtl/>
              </a:rPr>
              <a:t> لتشمل: </a:t>
            </a:r>
            <a:endParaRPr lang="ar-SA" noProof="0" dirty="0">
              <a:latin typeface="Calibri" panose="020F0502020204030204" pitchFamily="34" charset="0"/>
              <a:cs typeface="Calibri" panose="020F0502020204030204" pitchFamily="34" charset="0"/>
              <a:rtl/>
            </a:endParaRPr>
          </a:p>
        </p:txBody>
      </p:sp>
      <p:sp>
        <p:nvSpPr>
          <p:cNvPr id="5" name="Text Placeholder 4"/>
          <p:cNvSpPr>
            <a:spLocks noGrp="1"/>
          </p:cNvSpPr>
          <p:nvPr>
            <p:ph type="body" sz="quarter" idx="12"/>
          </p:nvPr>
        </p:nvSpPr>
        <p:spPr>
          <a:xfrm>
            <a:off x="4100513" y="1800225"/>
            <a:ext cx="7300912" cy="3996951"/>
          </a:xfrm>
        </p:spPr>
        <p:txBody>
          <a:bodyPr rtlCol="1">
            <a:normAutofit/>
          </a:bodyPr>
          <a:lstStyle/>
          <a:p>
            <a:pPr algn="r" rtl="1"/>
            <a:r>
              <a:rPr lang="ar-SA" noProof="0" dirty="0">
                <a:latin typeface="Calibri" panose="020F0502020204030204" pitchFamily="34" charset="0"/>
                <a:cs typeface="Calibri" panose="020F0502020204030204" pitchFamily="34" charset="0"/>
                <a:rtl/>
              </a:rPr>
              <a:t>الأطفال والأسر اللاجئون أو النازحون أو المهاجرون </a:t>
            </a:r>
            <a:endParaRPr lang="ar-SA" noProof="0" dirty="0">
              <a:latin typeface="Calibri" panose="020F0502020204030204" pitchFamily="34" charset="0"/>
              <a:cs typeface="Calibri" panose="020F0502020204030204" pitchFamily="34" charset="0"/>
            </a:endParaRPr>
          </a:p>
          <a:p>
            <a:pPr algn="r" rtl="1"/>
            <a:r>
              <a:rPr lang="ar-SA" noProof="0" dirty="0">
                <a:latin typeface="Calibri" panose="020F0502020204030204" pitchFamily="34" charset="0"/>
                <a:cs typeface="Calibri" panose="020F0502020204030204" pitchFamily="34" charset="0"/>
                <a:rtl/>
              </a:rPr>
              <a:t>سياقات الأمراض المعدية</a:t>
            </a:r>
            <a:endParaRPr lang="ar-SA" noProof="0" dirty="0">
              <a:latin typeface="Calibri" panose="020F0502020204030204" pitchFamily="34" charset="0"/>
              <a:cs typeface="Calibri" panose="020F0502020204030204" pitchFamily="34" charset="0"/>
            </a:endParaRPr>
          </a:p>
          <a:p>
            <a:pPr algn="r" rtl="1"/>
            <a:r>
              <a:rPr lang="ar-SA" noProof="0" dirty="0">
                <a:latin typeface="Calibri" panose="020F0502020204030204" pitchFamily="34" charset="0"/>
                <a:cs typeface="Calibri" panose="020F0502020204030204" pitchFamily="34" charset="0"/>
                <a:rtl/>
              </a:rPr>
              <a:t>المناطق الحضرية</a:t>
            </a:r>
          </a:p>
          <a:p>
            <a:pPr algn="r" rtl="1"/>
            <a:r>
              <a:rPr lang="ar-SA" noProof="0" dirty="0">
                <a:latin typeface="Calibri" panose="020F0502020204030204" pitchFamily="34" charset="0"/>
                <a:cs typeface="Calibri" panose="020F0502020204030204" pitchFamily="34" charset="0"/>
                <a:rtl/>
              </a:rPr>
              <a:t>مخاطر وفرص الإنترنت / تكنولوجيا المعلومات المتعلقة بحماية الأطفال</a:t>
            </a:r>
          </a:p>
          <a:p>
            <a:pPr algn="r" rtl="1"/>
            <a:endParaRPr lang="ar-SA" noProof="0" dirty="0">
              <a:latin typeface="Calibri" panose="020F0502020204030204" pitchFamily="34" charset="0"/>
              <a:cs typeface="Calibri" panose="020F0502020204030204" pitchFamily="34" charset="0"/>
            </a:endParaRPr>
          </a:p>
          <a:p>
            <a:pPr algn="r" rtl="1"/>
            <a:endParaRPr lang="ar-SA" noProof="0" dirty="0">
              <a:latin typeface="Calibri" panose="020F0502020204030204" pitchFamily="34" charset="0"/>
              <a:cs typeface="Calibri" panose="020F0502020204030204" pitchFamily="34" charset="0"/>
            </a:endParaRPr>
          </a:p>
        </p:txBody>
      </p:sp>
      <p:sp>
        <p:nvSpPr>
          <p:cNvPr id="6" name="Text Placeholder 5"/>
          <p:cNvSpPr>
            <a:spLocks noGrp="1"/>
          </p:cNvSpPr>
          <p:nvPr>
            <p:ph type="body" sz="quarter" idx="13"/>
          </p:nvPr>
        </p:nvSpPr>
        <p:spPr/>
        <p:txBody>
          <a:bodyPr rtlCol="1"/>
          <a:lstStyle/>
          <a:p>
            <a:pPr algn="r" rtl="1"/>
            <a:r>
              <a:rPr lang="ar-SY" noProof="0" dirty="0">
                <a:latin typeface="Calibri" panose="020F0502020204030204" pitchFamily="34" charset="0"/>
                <a:cs typeface="Calibri" panose="020F0502020204030204" pitchFamily="34" charset="0"/>
                <a:rtl/>
              </a:rPr>
              <a:t>طبعة</a:t>
            </a:r>
            <a:r>
              <a:rPr lang="ar-SA" noProof="0" dirty="0">
                <a:latin typeface="Calibri" panose="020F0502020204030204" pitchFamily="34" charset="0"/>
                <a:cs typeface="Calibri" panose="020F0502020204030204" pitchFamily="34" charset="0"/>
                <a:rtl/>
              </a:rPr>
              <a:t> 2012</a:t>
            </a:r>
          </a:p>
        </p:txBody>
      </p:sp>
      <p:pic>
        <p:nvPicPr>
          <p:cNvPr id="7" name="Picture 6"/>
          <p:cNvPicPr>
            <a:picLocks noChangeAspect="1"/>
          </p:cNvPicPr>
          <p:nvPr/>
        </p:nvPicPr>
        <p:blipFill>
          <a:blip r:embed="rId3"/>
          <a:srcRect/>
          <a:stretch/>
        </p:blipFill>
        <p:spPr>
          <a:xfrm>
            <a:off x="671368" y="3232304"/>
            <a:ext cx="2097232" cy="3000157"/>
          </a:xfrm>
          <a:prstGeom prst="rect">
            <a:avLst/>
          </a:prstGeom>
        </p:spPr>
      </p:pic>
    </p:spTree>
    <p:extLst>
      <p:ext uri="{BB962C8B-B14F-4D97-AF65-F5344CB8AC3E}">
        <p14:creationId xmlns:p14="http://schemas.microsoft.com/office/powerpoint/2010/main" val="14918521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p:txBody>
          <a:bodyPr rtlCol="1">
            <a:normAutofit/>
          </a:bodyPr>
          <a:lstStyle/>
          <a:p>
            <a:pPr algn="just" rtl="1"/>
            <a:r>
              <a:rPr lang="ar-SA" sz="2800" noProof="0" dirty="0">
                <a:latin typeface="Calibri" panose="020F0502020204030204" pitchFamily="34" charset="0"/>
                <a:cs typeface="Calibri" panose="020F0502020204030204" pitchFamily="34" charset="0"/>
                <a:rtl/>
              </a:rPr>
              <a:t>قامت فرق عمل خبيرة بإعادة صياغة كل معيار، </a:t>
            </a:r>
            <a:r>
              <a:rPr lang="ar-SY" sz="2800" dirty="0">
                <a:latin typeface="Calibri" panose="020F0502020204030204" pitchFamily="34" charset="0"/>
                <a:cs typeface="Calibri" panose="020F0502020204030204" pitchFamily="34" charset="0"/>
                <a:rtl/>
              </a:rPr>
              <a:t>وتم ذلك م</a:t>
            </a:r>
            <a:r>
              <a:rPr lang="ar-SA" sz="2800" noProof="0" dirty="0">
                <a:latin typeface="Calibri" panose="020F0502020204030204" pitchFamily="34" charset="0"/>
                <a:cs typeface="Calibri" panose="020F0502020204030204" pitchFamily="34" charset="0"/>
                <a:rtl/>
              </a:rPr>
              <a:t>ن خلال مشاورات على المستويين القطري </a:t>
            </a:r>
            <a:r>
              <a:rPr lang="ar-SY" sz="2800" noProof="0" dirty="0">
                <a:latin typeface="Calibri" panose="020F0502020204030204" pitchFamily="34" charset="0"/>
                <a:cs typeface="Calibri" panose="020F0502020204030204" pitchFamily="34" charset="0"/>
                <a:rtl/>
              </a:rPr>
              <a:t>و</a:t>
            </a:r>
            <a:r>
              <a:rPr lang="ar-SA" sz="2800" noProof="0" dirty="0">
                <a:latin typeface="Calibri" panose="020F0502020204030204" pitchFamily="34" charset="0"/>
                <a:cs typeface="Calibri" panose="020F0502020204030204" pitchFamily="34" charset="0"/>
                <a:rtl/>
              </a:rPr>
              <a:t>العالمي  </a:t>
            </a:r>
          </a:p>
        </p:txBody>
      </p:sp>
      <p:sp>
        <p:nvSpPr>
          <p:cNvPr id="6" name="Text Placeholder 5"/>
          <p:cNvSpPr>
            <a:spLocks noGrp="1"/>
          </p:cNvSpPr>
          <p:nvPr>
            <p:ph type="body" sz="quarter" idx="13"/>
          </p:nvPr>
        </p:nvSpPr>
        <p:spPr/>
        <p:txBody>
          <a:bodyPr rtlCol="1"/>
          <a:lstStyle/>
          <a:p>
            <a:pPr algn="r" rtl="1"/>
            <a:r>
              <a:rPr lang="ar-SA" noProof="0" dirty="0">
                <a:latin typeface="Calibri" panose="020F0502020204030204" pitchFamily="34" charset="0"/>
                <a:cs typeface="Calibri" panose="020F0502020204030204" pitchFamily="34" charset="0"/>
                <a:rtl/>
              </a:rPr>
              <a:t>عملية التنقيح</a:t>
            </a:r>
          </a:p>
        </p:txBody>
      </p:sp>
      <p:pic>
        <p:nvPicPr>
          <p:cNvPr id="3" name="Picture 2">
            <a:extLst>
              <a:ext uri="{FF2B5EF4-FFF2-40B4-BE49-F238E27FC236}">
                <a16:creationId xmlns:a16="http://schemas.microsoft.com/office/drawing/2014/main" id="{9CED5CF4-521F-4244-AA52-CCB8DF9EFEBD}"/>
              </a:ext>
            </a:extLst>
          </p:cNvPr>
          <p:cNvPicPr>
            <a:picLocks noChangeAspect="1"/>
          </p:cNvPicPr>
          <p:nvPr/>
        </p:nvPicPr>
        <p:blipFill>
          <a:blip r:embed="rId3"/>
          <a:stretch>
            <a:fillRect/>
          </a:stretch>
        </p:blipFill>
        <p:spPr>
          <a:xfrm>
            <a:off x="4274378" y="1800225"/>
            <a:ext cx="7300913" cy="4575014"/>
          </a:xfrm>
          <a:prstGeom prst="rect">
            <a:avLst/>
          </a:prstGeom>
        </p:spPr>
      </p:pic>
    </p:spTree>
    <p:extLst>
      <p:ext uri="{BB962C8B-B14F-4D97-AF65-F5344CB8AC3E}">
        <p14:creationId xmlns:p14="http://schemas.microsoft.com/office/powerpoint/2010/main" val="16874390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1" y="2324053"/>
            <a:ext cx="4676186" cy="1455738"/>
          </a:xfrm>
        </p:spPr>
        <p:txBody>
          <a:bodyPr rtlCol="1"/>
          <a:lstStyle/>
          <a:p>
            <a:pPr rtl="1"/>
            <a:r>
              <a:rPr lang="ar-SY" sz="4000" b="1" dirty="0">
                <a:latin typeface="Calibri" panose="020F0502020204030204" pitchFamily="34" charset="0"/>
                <a:cs typeface="Calibri" panose="020F0502020204030204" pitchFamily="34" charset="0"/>
                <a:rtl/>
              </a:rPr>
              <a:t>والآن نقدم لكم طبعة </a:t>
            </a:r>
            <a:r>
              <a:rPr lang="ar-SA" sz="4000" b="1" noProof="0" dirty="0">
                <a:latin typeface="Calibri" panose="020F0502020204030204" pitchFamily="34" charset="0"/>
                <a:cs typeface="Calibri" panose="020F0502020204030204" pitchFamily="34" charset="0"/>
                <a:rtl/>
              </a:rPr>
              <a:t>2019</a:t>
            </a:r>
            <a:endParaRPr lang="ar-SA" sz="4000" b="1" noProof="0" dirty="0">
              <a:latin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3"/>
          <a:srcRect/>
          <a:stretch/>
        </p:blipFill>
        <p:spPr>
          <a:xfrm>
            <a:off x="5005577" y="0"/>
            <a:ext cx="5090401" cy="6857999"/>
          </a:xfrm>
          <a:prstGeom prst="rect">
            <a:avLst/>
          </a:prstGeom>
        </p:spPr>
      </p:pic>
    </p:spTree>
    <p:extLst>
      <p:ext uri="{BB962C8B-B14F-4D97-AF65-F5344CB8AC3E}">
        <p14:creationId xmlns:p14="http://schemas.microsoft.com/office/powerpoint/2010/main" val="24635901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p:txBody>
          <a:bodyPr rtlCol="1">
            <a:normAutofit/>
          </a:bodyPr>
          <a:lstStyle/>
          <a:p>
            <a:pPr lvl="1" algn="r" rtl="1"/>
            <a:endParaRPr lang="ar-SA" noProof="0" dirty="0"/>
          </a:p>
          <a:p>
            <a:pPr lvl="1" algn="r" rtl="1"/>
            <a:endParaRPr lang="ar-SA" noProof="0" dirty="0"/>
          </a:p>
          <a:p>
            <a:pPr lvl="1" algn="r" rtl="1"/>
            <a:endParaRPr lang="ar-SA" noProof="0" dirty="0"/>
          </a:p>
        </p:txBody>
      </p:sp>
      <p:sp>
        <p:nvSpPr>
          <p:cNvPr id="6" name="Text Placeholder 5"/>
          <p:cNvSpPr>
            <a:spLocks noGrp="1"/>
          </p:cNvSpPr>
          <p:nvPr>
            <p:ph type="body" sz="quarter" idx="12"/>
          </p:nvPr>
        </p:nvSpPr>
        <p:spPr>
          <a:xfrm>
            <a:off x="4100512" y="2400300"/>
            <a:ext cx="7726843" cy="4028610"/>
          </a:xfrm>
        </p:spPr>
        <p:txBody>
          <a:bodyPr rtlCol="1">
            <a:normAutofit/>
          </a:bodyPr>
          <a:lstStyle/>
          <a:p>
            <a:pPr lvl="0" algn="r" rtl="1"/>
            <a:r>
              <a:rPr lang="ar-SA" noProof="0" dirty="0">
                <a:latin typeface="Calibri" panose="020F0502020204030204" pitchFamily="34" charset="0"/>
                <a:cs typeface="Calibri" panose="020F0502020204030204" pitchFamily="34" charset="0"/>
                <a:rtl/>
              </a:rPr>
              <a:t>تستمر هذه المعايير العالمية في توفير معيار لحماية الطفل في حالات الطوارئ.</a:t>
            </a:r>
            <a:endParaRPr lang="ar-SA" noProof="0" dirty="0">
              <a:latin typeface="Calibri" panose="020F0502020204030204" pitchFamily="34" charset="0"/>
              <a:cs typeface="Calibri" panose="020F0502020204030204" pitchFamily="34" charset="0"/>
            </a:endParaRPr>
          </a:p>
          <a:p>
            <a:pPr lvl="0" algn="r" rtl="1"/>
            <a:r>
              <a:rPr lang="ar-SA" noProof="0" dirty="0">
                <a:latin typeface="Calibri" panose="020F0502020204030204" pitchFamily="34" charset="0"/>
                <a:cs typeface="Calibri" panose="020F0502020204030204" pitchFamily="34" charset="0"/>
                <a:rtl/>
              </a:rPr>
              <a:t>ونشجع على تعديل المعايير الدنيا لحماية الطفل بحسب السياق، فإن ذلك يزيد من م</a:t>
            </a:r>
            <a:r>
              <a:rPr lang="ar-SY" noProof="0" dirty="0">
                <a:latin typeface="Calibri" panose="020F0502020204030204" pitchFamily="34" charset="0"/>
                <a:cs typeface="Calibri" panose="020F0502020204030204" pitchFamily="34" charset="0"/>
                <a:rtl/>
              </a:rPr>
              <a:t>ُ</a:t>
            </a:r>
            <a:r>
              <a:rPr lang="ar-SA" noProof="0" dirty="0">
                <a:latin typeface="Calibri" panose="020F0502020204030204" pitchFamily="34" charset="0"/>
                <a:cs typeface="Calibri" panose="020F0502020204030204" pitchFamily="34" charset="0"/>
                <a:rtl/>
              </a:rPr>
              <a:t>لكية </a:t>
            </a:r>
            <a:r>
              <a:rPr lang="ar-SY" noProof="0" dirty="0">
                <a:latin typeface="Calibri" panose="020F0502020204030204" pitchFamily="34" charset="0"/>
                <a:cs typeface="Calibri" panose="020F0502020204030204" pitchFamily="34" charset="0"/>
                <a:rtl/>
              </a:rPr>
              <a:t>وتبني </a:t>
            </a:r>
            <a:r>
              <a:rPr lang="ar-SA" noProof="0" dirty="0">
                <a:latin typeface="Calibri" panose="020F0502020204030204" pitchFamily="34" charset="0"/>
                <a:cs typeface="Calibri" panose="020F0502020204030204" pitchFamily="34" charset="0"/>
                <a:rtl/>
              </a:rPr>
              <a:t>المعايير على كل المستويات.</a:t>
            </a:r>
          </a:p>
          <a:p>
            <a:pPr algn="r" rtl="1"/>
            <a:endParaRPr lang="ar-SA" noProof="0" dirty="0">
              <a:latin typeface="Calibri" panose="020F0502020204030204" pitchFamily="34" charset="0"/>
              <a:cs typeface="Calibri" panose="020F0502020204030204" pitchFamily="34" charset="0"/>
            </a:endParaRPr>
          </a:p>
        </p:txBody>
      </p:sp>
      <p:sp>
        <p:nvSpPr>
          <p:cNvPr id="3" name="Text Placeholder 2"/>
          <p:cNvSpPr>
            <a:spLocks noGrp="1"/>
          </p:cNvSpPr>
          <p:nvPr>
            <p:ph type="body" sz="quarter" idx="13"/>
          </p:nvPr>
        </p:nvSpPr>
        <p:spPr/>
        <p:txBody>
          <a:bodyPr rtlCol="1"/>
          <a:lstStyle/>
          <a:p>
            <a:pPr algn="r" rtl="1"/>
            <a:r>
              <a:rPr lang="ar-SA" noProof="0" dirty="0">
                <a:latin typeface="Calibri" panose="020F0502020204030204" pitchFamily="34" charset="0"/>
                <a:cs typeface="Calibri" panose="020F0502020204030204" pitchFamily="34" charset="0"/>
                <a:rtl/>
              </a:rPr>
              <a:t>طبعة 2019</a:t>
            </a:r>
          </a:p>
        </p:txBody>
      </p:sp>
      <p:pic>
        <p:nvPicPr>
          <p:cNvPr id="7" name="Picture 6"/>
          <p:cNvPicPr>
            <a:picLocks noChangeAspect="1"/>
          </p:cNvPicPr>
          <p:nvPr/>
        </p:nvPicPr>
        <p:blipFill>
          <a:blip r:embed="rId3"/>
          <a:srcRect/>
          <a:stretch/>
        </p:blipFill>
        <p:spPr>
          <a:xfrm>
            <a:off x="872365" y="3072892"/>
            <a:ext cx="2382899" cy="3053297"/>
          </a:xfrm>
          <a:prstGeom prst="rect">
            <a:avLst/>
          </a:prstGeom>
        </p:spPr>
      </p:pic>
      <p:sp>
        <p:nvSpPr>
          <p:cNvPr id="8" name="Text Placeholder 3"/>
          <p:cNvSpPr txBox="1">
            <a:spLocks/>
          </p:cNvSpPr>
          <p:nvPr/>
        </p:nvSpPr>
        <p:spPr>
          <a:xfrm>
            <a:off x="4252913" y="681038"/>
            <a:ext cx="7300912" cy="1271587"/>
          </a:xfrm>
          <a:prstGeom prst="rect">
            <a:avLst/>
          </a:prstGeom>
        </p:spPr>
        <p:txBody>
          <a:bodyPr vert="horz" lIns="91440" tIns="45720" rIns="91440" bIns="45720" rtlCol="1">
            <a:normAutofit/>
          </a:bodyPr>
          <a:lstStyle>
            <a:lvl1pPr marL="0" indent="0" algn="l" defTabSz="914400" rtl="0" eaLnBrk="1" latinLnBrk="0" hangingPunct="1">
              <a:lnSpc>
                <a:spcPct val="90000"/>
              </a:lnSpc>
              <a:spcBef>
                <a:spcPts val="1000"/>
              </a:spcBef>
              <a:buFont typeface="Arial"/>
              <a:buNone/>
              <a:defRPr sz="3200" b="1" kern="1200">
                <a:solidFill>
                  <a:srgbClr val="026794"/>
                </a:solidFill>
                <a:latin typeface="Helvetica Neue" charset="0"/>
                <a:ea typeface="Helvetica Neue" charset="0"/>
                <a:cs typeface="Helvetica Neue" charset="0"/>
              </a:defRPr>
            </a:lvl1pPr>
            <a:lvl2pPr marL="457200" indent="0" algn="l" defTabSz="914400" rtl="0" eaLnBrk="1" latinLnBrk="0" hangingPunct="1">
              <a:lnSpc>
                <a:spcPct val="90000"/>
              </a:lnSpc>
              <a:spcBef>
                <a:spcPts val="500"/>
              </a:spcBef>
              <a:buFont typeface="Arial"/>
              <a:buNone/>
              <a:defRPr sz="2400" kern="1200">
                <a:solidFill>
                  <a:schemeClr val="tx1"/>
                </a:solidFill>
                <a:latin typeface="Helvetica Neue" charset="0"/>
                <a:ea typeface="Helvetica Neue" charset="0"/>
                <a:cs typeface="Helvetica Neue" charset="0"/>
              </a:defRPr>
            </a:lvl2pPr>
            <a:lvl3pPr marL="914400" indent="0" algn="l" defTabSz="914400" rtl="0" eaLnBrk="1" latinLnBrk="0" hangingPunct="1">
              <a:lnSpc>
                <a:spcPct val="90000"/>
              </a:lnSpc>
              <a:spcBef>
                <a:spcPts val="500"/>
              </a:spcBef>
              <a:buFont typeface="Arial"/>
              <a:buNone/>
              <a:defRPr sz="2000" kern="1200">
                <a:solidFill>
                  <a:schemeClr val="tx1"/>
                </a:solidFill>
                <a:latin typeface="Helvetica Neue" charset="0"/>
                <a:ea typeface="Helvetica Neue" charset="0"/>
                <a:cs typeface="Helvetica Neue" charset="0"/>
              </a:defRPr>
            </a:lvl3pPr>
            <a:lvl4pPr marL="1371600" indent="0" algn="l" defTabSz="914400" rtl="0" eaLnBrk="1" latinLnBrk="0" hangingPunct="1">
              <a:lnSpc>
                <a:spcPct val="90000"/>
              </a:lnSpc>
              <a:spcBef>
                <a:spcPts val="500"/>
              </a:spcBef>
              <a:buFont typeface="Arial"/>
              <a:buNone/>
              <a:defRPr sz="1800" kern="1200">
                <a:solidFill>
                  <a:schemeClr val="tx1"/>
                </a:solidFill>
                <a:latin typeface="Helvetica Neue" charset="0"/>
                <a:ea typeface="Helvetica Neue" charset="0"/>
                <a:cs typeface="Helvetica Neue" charset="0"/>
              </a:defRPr>
            </a:lvl4pPr>
            <a:lvl5pPr marL="1828800" indent="0" algn="l" defTabSz="914400" rtl="0" eaLnBrk="1" latinLnBrk="0" hangingPunct="1">
              <a:lnSpc>
                <a:spcPct val="90000"/>
              </a:lnSpc>
              <a:spcBef>
                <a:spcPts val="500"/>
              </a:spcBef>
              <a:buFont typeface="Arial"/>
              <a:buNone/>
              <a:defRPr sz="1800" kern="1200">
                <a:solidFill>
                  <a:schemeClr val="tx1"/>
                </a:solidFill>
                <a:latin typeface="Helvetica Neue" charset="0"/>
                <a:ea typeface="Helvetica Neue" charset="0"/>
                <a:cs typeface="Helvetica Neue"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r" rtl="1"/>
            <a:r>
              <a:rPr lang="ar-SY" dirty="0">
                <a:latin typeface="Calibri" panose="020F0502020204030204" pitchFamily="34" charset="0"/>
                <a:cs typeface="Calibri" panose="020F0502020204030204" pitchFamily="34" charset="0"/>
                <a:rtl/>
              </a:rPr>
              <a:t>أشياء يجب تذكرها أثناء استكشافنا طبعة 2019</a:t>
            </a:r>
          </a:p>
        </p:txBody>
      </p:sp>
    </p:spTree>
    <p:extLst>
      <p:ext uri="{BB962C8B-B14F-4D97-AF65-F5344CB8AC3E}">
        <p14:creationId xmlns:p14="http://schemas.microsoft.com/office/powerpoint/2010/main" val="5800741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p:txBody>
          <a:bodyPr rtlCol="1">
            <a:normAutofit/>
          </a:bodyPr>
          <a:lstStyle/>
          <a:p>
            <a:pPr algn="r" rtl="1"/>
            <a:r>
              <a:rPr lang="ar-SA" noProof="0" dirty="0">
                <a:latin typeface="Calibri" panose="020F0502020204030204" pitchFamily="34" charset="0"/>
                <a:cs typeface="Calibri" panose="020F0502020204030204" pitchFamily="34" charset="0"/>
                <a:rtl/>
              </a:rPr>
              <a:t>الارتباطات </a:t>
            </a:r>
            <a:r>
              <a:rPr lang="ar-SY" noProof="0" dirty="0">
                <a:latin typeface="Calibri" panose="020F0502020204030204" pitchFamily="34" charset="0"/>
                <a:cs typeface="Calibri" panose="020F0502020204030204" pitchFamily="34" charset="0"/>
                <a:rtl/>
              </a:rPr>
              <a:t>مع </a:t>
            </a:r>
            <a:r>
              <a:rPr lang="ar-SA" noProof="0" dirty="0">
                <a:latin typeface="Calibri" panose="020F0502020204030204" pitchFamily="34" charset="0"/>
                <a:cs typeface="Calibri" panose="020F0502020204030204" pitchFamily="34" charset="0"/>
                <a:rtl/>
              </a:rPr>
              <a:t>المعايير والمبادرات الأخرى</a:t>
            </a:r>
          </a:p>
        </p:txBody>
      </p:sp>
      <p:sp>
        <p:nvSpPr>
          <p:cNvPr id="6" name="Text Placeholder 5"/>
          <p:cNvSpPr>
            <a:spLocks noGrp="1"/>
          </p:cNvSpPr>
          <p:nvPr>
            <p:ph type="body" sz="quarter" idx="13"/>
          </p:nvPr>
        </p:nvSpPr>
        <p:spPr/>
        <p:txBody>
          <a:bodyPr rtlCol="1"/>
          <a:lstStyle/>
          <a:p>
            <a:pPr algn="r" rtl="1"/>
            <a:r>
              <a:rPr lang="ar-SA" noProof="0" dirty="0">
                <a:latin typeface="Calibri" panose="020F0502020204030204" pitchFamily="34" charset="0"/>
                <a:cs typeface="Calibri" panose="020F0502020204030204" pitchFamily="34" charset="0"/>
                <a:rtl/>
              </a:rPr>
              <a:t>طبعة 2019</a:t>
            </a:r>
          </a:p>
        </p:txBody>
      </p:sp>
      <p:sp>
        <p:nvSpPr>
          <p:cNvPr id="3" name="Rectangle 2"/>
          <p:cNvSpPr/>
          <p:nvPr/>
        </p:nvSpPr>
        <p:spPr>
          <a:xfrm>
            <a:off x="4100513" y="2967335"/>
            <a:ext cx="6829497" cy="1815882"/>
          </a:xfrm>
          <a:prstGeom prst="rect">
            <a:avLst/>
          </a:prstGeom>
        </p:spPr>
        <p:txBody>
          <a:bodyPr wrap="square" rtlCol="1">
            <a:spAutoFit/>
          </a:bodyPr>
          <a:lstStyle/>
          <a:p>
            <a:pPr algn="just" rtl="1"/>
            <a:r>
              <a:rPr lang="ar-SY" sz="2800" dirty="0">
                <a:latin typeface="Calibri" panose="020F0502020204030204" pitchFamily="34" charset="0"/>
                <a:cs typeface="Calibri" panose="020F0502020204030204" pitchFamily="34" charset="0"/>
                <a:rtl/>
              </a:rPr>
              <a:t>تظل المعايير الدنيا لحماية الطفل أداة تعاونية مشتركة بين الوكالات ، وتقيم الروابط مع المبادرات الجديدة ، مثل المعيار الإنساني الأساسي ، </a:t>
            </a:r>
            <a:r>
              <a:rPr lang="ar-SY" sz="2800" dirty="0" err="1">
                <a:latin typeface="Calibri" panose="020F0502020204030204" pitchFamily="34" charset="0"/>
                <a:cs typeface="Calibri" panose="020F0502020204030204" pitchFamily="34" charset="0"/>
                <a:rtl/>
              </a:rPr>
              <a:t>وانسباير</a:t>
            </a:r>
            <a:r>
              <a:rPr lang="ar-SY" sz="2800" dirty="0">
                <a:latin typeface="Calibri" panose="020F0502020204030204" pitchFamily="34" charset="0"/>
                <a:cs typeface="Calibri" panose="020F0502020204030204" pitchFamily="34" charset="0"/>
                <a:rtl/>
              </a:rPr>
              <a:t> INSPIRE ومعايير الإدماج الإنساني.</a:t>
            </a:r>
            <a:endParaRPr lang="ar-SY" sz="2800" dirty="0">
              <a:latin typeface="Calibri" panose="020F0502020204030204" pitchFamily="34" charset="0"/>
              <a:cs typeface="Calibri" panose="020F0502020204030204" pitchFamily="34" charset="0"/>
            </a:endParaRPr>
          </a:p>
        </p:txBody>
      </p:sp>
      <p:pic>
        <p:nvPicPr>
          <p:cNvPr id="8" name="Picture 7"/>
          <p:cNvPicPr>
            <a:picLocks noChangeAspect="1"/>
          </p:cNvPicPr>
          <p:nvPr/>
        </p:nvPicPr>
        <p:blipFill>
          <a:blip r:embed="rId3"/>
          <a:srcRect/>
          <a:stretch/>
        </p:blipFill>
        <p:spPr>
          <a:xfrm>
            <a:off x="872365" y="3072892"/>
            <a:ext cx="2209038" cy="3053297"/>
          </a:xfrm>
          <a:prstGeom prst="rect">
            <a:avLst/>
          </a:prstGeom>
        </p:spPr>
      </p:pic>
    </p:spTree>
    <p:extLst>
      <p:ext uri="{BB962C8B-B14F-4D97-AF65-F5344CB8AC3E}">
        <p14:creationId xmlns:p14="http://schemas.microsoft.com/office/powerpoint/2010/main" val="3239409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4100512" y="528638"/>
            <a:ext cx="7647465" cy="1271587"/>
          </a:xfrm>
        </p:spPr>
        <p:txBody>
          <a:bodyPr rtlCol="1">
            <a:normAutofit/>
          </a:bodyPr>
          <a:lstStyle/>
          <a:p>
            <a:pPr algn="r" rtl="1"/>
            <a:r>
              <a:rPr lang="ar-SA" noProof="0" dirty="0">
                <a:latin typeface="Calibri" panose="020F0502020204030204" pitchFamily="34" charset="0"/>
                <a:cs typeface="Calibri" panose="020F0502020204030204" pitchFamily="34" charset="0"/>
                <a:rtl/>
              </a:rPr>
              <a:t>نفس التصميم الرائع</a:t>
            </a:r>
          </a:p>
        </p:txBody>
      </p:sp>
      <p:sp>
        <p:nvSpPr>
          <p:cNvPr id="5" name="Text Placeholder 4"/>
          <p:cNvSpPr>
            <a:spLocks noGrp="1"/>
          </p:cNvSpPr>
          <p:nvPr>
            <p:ph type="body" sz="quarter" idx="12"/>
          </p:nvPr>
        </p:nvSpPr>
        <p:spPr>
          <a:xfrm>
            <a:off x="4100511" y="1105959"/>
            <a:ext cx="7647465" cy="3635374"/>
          </a:xfrm>
        </p:spPr>
        <p:txBody>
          <a:bodyPr rtlCol="1">
            <a:normAutofit/>
          </a:bodyPr>
          <a:lstStyle/>
          <a:p>
            <a:pPr algn="r" rtl="1"/>
            <a:r>
              <a:rPr lang="ar-SA" noProof="0" dirty="0">
                <a:latin typeface="Calibri" panose="020F0502020204030204" pitchFamily="34" charset="0"/>
                <a:cs typeface="Calibri" panose="020F0502020204030204" pitchFamily="34" charset="0"/>
                <a:rtl/>
              </a:rPr>
              <a:t>الترميز اللوني هو نفسه، </a:t>
            </a:r>
          </a:p>
          <a:p>
            <a:pPr lvl="1" algn="r" rtl="1"/>
            <a:r>
              <a:rPr lang="ar-SA" sz="2800" noProof="0" dirty="0">
                <a:latin typeface="Calibri" panose="020F0502020204030204" pitchFamily="34" charset="0"/>
                <a:cs typeface="Calibri" panose="020F0502020204030204" pitchFamily="34" charset="0"/>
                <a:rtl/>
              </a:rPr>
              <a:t>علامات التبويب للعثور على الأشياء</a:t>
            </a:r>
          </a:p>
          <a:p>
            <a:pPr lvl="2" algn="r" rtl="1"/>
            <a:r>
              <a:rPr lang="ar-SA" sz="2800" noProof="0" dirty="0">
                <a:latin typeface="Calibri" panose="020F0502020204030204" pitchFamily="34" charset="0"/>
                <a:cs typeface="Calibri" panose="020F0502020204030204" pitchFamily="34" charset="0"/>
                <a:rtl/>
              </a:rPr>
              <a:t>التجليد اللولبي</a:t>
            </a:r>
          </a:p>
          <a:p>
            <a:pPr lvl="3" algn="r" rtl="1"/>
            <a:r>
              <a:rPr lang="ar-SA" sz="2800" noProof="0" dirty="0">
                <a:latin typeface="Calibri" panose="020F0502020204030204" pitchFamily="34" charset="0"/>
                <a:cs typeface="Calibri" panose="020F0502020204030204" pitchFamily="34" charset="0"/>
                <a:rtl/>
              </a:rPr>
              <a:t>لكننا أضفنا أيقونات لتذكيرنا بالارتباطات التي يجب وضعها في الاعتبار والقضايا المتداخلة</a:t>
            </a:r>
          </a:p>
        </p:txBody>
      </p:sp>
      <p:sp>
        <p:nvSpPr>
          <p:cNvPr id="6" name="Text Placeholder 5"/>
          <p:cNvSpPr>
            <a:spLocks noGrp="1"/>
          </p:cNvSpPr>
          <p:nvPr>
            <p:ph type="body" sz="quarter" idx="13"/>
          </p:nvPr>
        </p:nvSpPr>
        <p:spPr/>
        <p:txBody>
          <a:bodyPr rtlCol="1"/>
          <a:lstStyle/>
          <a:p>
            <a:pPr algn="r" rtl="1"/>
            <a:r>
              <a:rPr lang="ar-SA" noProof="0" dirty="0">
                <a:latin typeface="Calibri" panose="020F0502020204030204" pitchFamily="34" charset="0"/>
                <a:cs typeface="Calibri" panose="020F0502020204030204" pitchFamily="34" charset="0"/>
                <a:rtl/>
              </a:rPr>
              <a:t>طبعة 2019</a:t>
            </a:r>
          </a:p>
        </p:txBody>
      </p:sp>
      <p:pic>
        <p:nvPicPr>
          <p:cNvPr id="7" name="Picture 6"/>
          <p:cNvPicPr>
            <a:picLocks noChangeAspect="1"/>
          </p:cNvPicPr>
          <p:nvPr/>
        </p:nvPicPr>
        <p:blipFill>
          <a:blip r:embed="rId3"/>
          <a:srcRect/>
          <a:stretch/>
        </p:blipFill>
        <p:spPr>
          <a:xfrm>
            <a:off x="872365" y="3072892"/>
            <a:ext cx="2382899" cy="3053297"/>
          </a:xfrm>
          <a:prstGeom prst="rect">
            <a:avLst/>
          </a:prstGeom>
        </p:spPr>
      </p:pic>
      <p:grpSp>
        <p:nvGrpSpPr>
          <p:cNvPr id="3" name="Group 2">
            <a:extLst>
              <a:ext uri="{FF2B5EF4-FFF2-40B4-BE49-F238E27FC236}">
                <a16:creationId xmlns:a16="http://schemas.microsoft.com/office/drawing/2014/main" id="{26215BDB-56B7-4844-A581-19B1ADAE72CC}"/>
              </a:ext>
            </a:extLst>
          </p:cNvPr>
          <p:cNvGrpSpPr>
            <a:grpSpLocks/>
          </p:cNvGrpSpPr>
          <p:nvPr/>
        </p:nvGrpSpPr>
        <p:grpSpPr bwMode="auto">
          <a:xfrm>
            <a:off x="5447743" y="3842797"/>
            <a:ext cx="4953000" cy="2970213"/>
            <a:chOff x="106695085" y="108805864"/>
            <a:chExt cx="4953553" cy="2970329"/>
          </a:xfrm>
        </p:grpSpPr>
        <p:pic>
          <p:nvPicPr>
            <p:cNvPr id="1027" name="Picture 3">
              <a:extLst>
                <a:ext uri="{FF2B5EF4-FFF2-40B4-BE49-F238E27FC236}">
                  <a16:creationId xmlns:a16="http://schemas.microsoft.com/office/drawing/2014/main" id="{385F8C7A-497E-480B-8A02-4B1CF5B5D6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58678" b="-7895"/>
            <a:stretch>
              <a:fillRect/>
            </a:stretch>
          </p:blipFill>
          <p:spPr bwMode="auto">
            <a:xfrm>
              <a:off x="106695085" y="108805864"/>
              <a:ext cx="2890508" cy="297032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8" name="Text Box 4">
              <a:extLst>
                <a:ext uri="{FF2B5EF4-FFF2-40B4-BE49-F238E27FC236}">
                  <a16:creationId xmlns:a16="http://schemas.microsoft.com/office/drawing/2014/main" id="{2F767D86-CA6A-42BB-9716-4F3A3D8DFE5C}"/>
                </a:ext>
              </a:extLst>
            </p:cNvPr>
            <p:cNvSpPr txBox="1">
              <a:spLocks noChangeArrowheads="1"/>
            </p:cNvSpPr>
            <p:nvPr/>
          </p:nvSpPr>
          <p:spPr bwMode="auto">
            <a:xfrm>
              <a:off x="107608789" y="109083423"/>
              <a:ext cx="4039849" cy="54714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ar-SY" altLang="en-US" sz="2200" b="1" i="0" u="none" strike="noStrike" cap="none" normalizeH="0" baseline="0">
                  <a:ln>
                    <a:noFill/>
                  </a:ln>
                  <a:solidFill>
                    <a:srgbClr val="000000"/>
                  </a:solidFill>
                  <a:effectLst/>
                  <a:latin typeface="Calibri" panose="020F0502020204030204" pitchFamily="34" charset="0"/>
                  <a:cs typeface="Calibri" panose="020F0502020204030204" pitchFamily="34" charset="0"/>
                </a:rPr>
                <a:t>الدمج مع جميع القطاعات</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 name="Text Box 5">
              <a:extLst>
                <a:ext uri="{FF2B5EF4-FFF2-40B4-BE49-F238E27FC236}">
                  <a16:creationId xmlns:a16="http://schemas.microsoft.com/office/drawing/2014/main" id="{308A939E-3DD0-440F-AEC9-B18CB0DD233F}"/>
                </a:ext>
              </a:extLst>
            </p:cNvPr>
            <p:cNvSpPr txBox="1">
              <a:spLocks noChangeArrowheads="1"/>
            </p:cNvSpPr>
            <p:nvPr/>
          </p:nvSpPr>
          <p:spPr bwMode="auto">
            <a:xfrm>
              <a:off x="107608789" y="110007192"/>
              <a:ext cx="4039849" cy="54714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ar-SY" altLang="en-US" sz="2200" b="1" i="0" u="none" strike="noStrike" cap="none" normalizeH="0" baseline="0">
                  <a:ln>
                    <a:noFill/>
                  </a:ln>
                  <a:solidFill>
                    <a:srgbClr val="000000"/>
                  </a:solidFill>
                  <a:effectLst/>
                  <a:latin typeface="Calibri" panose="020F0502020204030204" pitchFamily="34" charset="0"/>
                  <a:cs typeface="Calibri" panose="020F0502020204030204" pitchFamily="34" charset="0"/>
                </a:rPr>
                <a:t>الدمع مع قطاع الأمن الغذائي</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 name="Text Box 6">
              <a:extLst>
                <a:ext uri="{FF2B5EF4-FFF2-40B4-BE49-F238E27FC236}">
                  <a16:creationId xmlns:a16="http://schemas.microsoft.com/office/drawing/2014/main" id="{6C77E3D2-8402-47E7-A2EE-A1F99E77E0C4}"/>
                </a:ext>
              </a:extLst>
            </p:cNvPr>
            <p:cNvSpPr txBox="1">
              <a:spLocks noChangeArrowheads="1"/>
            </p:cNvSpPr>
            <p:nvPr/>
          </p:nvSpPr>
          <p:spPr bwMode="auto">
            <a:xfrm>
              <a:off x="107608789" y="110833525"/>
              <a:ext cx="4039849" cy="54714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ar-SY" altLang="en-US" sz="2200" b="1" i="0" u="none" strike="noStrike" cap="none" normalizeH="0" baseline="0">
                  <a:ln>
                    <a:noFill/>
                  </a:ln>
                  <a:solidFill>
                    <a:srgbClr val="000000"/>
                  </a:solidFill>
                  <a:effectLst/>
                  <a:latin typeface="Calibri" panose="020F0502020204030204" pitchFamily="34" charset="0"/>
                  <a:cs typeface="Calibri" panose="020F0502020204030204" pitchFamily="34" charset="0"/>
                </a:rPr>
                <a:t>الدمج مع قطاع سبل العيش</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spTree>
    <p:extLst>
      <p:ext uri="{BB962C8B-B14F-4D97-AF65-F5344CB8AC3E}">
        <p14:creationId xmlns:p14="http://schemas.microsoft.com/office/powerpoint/2010/main" val="829099033"/>
      </p:ext>
    </p:extLst>
  </p:cSld>
  <p:clrMapOvr>
    <a:masterClrMapping/>
  </p:clrMapOvr>
</p:sld>
</file>

<file path=ppt/theme/theme1.xml><?xml version="1.0" encoding="utf-8"?>
<a:theme xmlns:a="http://schemas.openxmlformats.org/drawingml/2006/main" name="Office Theme">
  <a:themeElements>
    <a:clrScheme name="Custom 3">
      <a:dk1>
        <a:srgbClr val="545554"/>
      </a:dk1>
      <a:lt1>
        <a:srgbClr val="FFFFFF"/>
      </a:lt1>
      <a:dk2>
        <a:srgbClr val="212E3B"/>
      </a:dk2>
      <a:lt2>
        <a:srgbClr val="E7E6E6"/>
      </a:lt2>
      <a:accent1>
        <a:srgbClr val="02628C"/>
      </a:accent1>
      <a:accent2>
        <a:srgbClr val="0388C5"/>
      </a:accent2>
      <a:accent3>
        <a:srgbClr val="97467C"/>
      </a:accent3>
      <a:accent4>
        <a:srgbClr val="94CC7A"/>
      </a:accent4>
      <a:accent5>
        <a:srgbClr val="029FA0"/>
      </a:accent5>
      <a:accent6>
        <a:srgbClr val="405D78"/>
      </a:accent6>
      <a:hlink>
        <a:srgbClr val="67B7DB"/>
      </a:hlink>
      <a:folHlink>
        <a:srgbClr val="36A1D1"/>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RC-CPCM-Part-1-Templates" id="{0726AC30-C156-5344-8631-9F79890CA27B}" vid="{1CC2E6E7-A2E6-FD46-8AF9-EB712A36A5C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IRC-CPCM-Part-1-Templates</Template>
  <TotalTime>4848</TotalTime>
  <Words>4958</Words>
  <Application>Microsoft Office PowerPoint</Application>
  <PresentationFormat>Widescreen</PresentationFormat>
  <Paragraphs>509</Paragraphs>
  <Slides>26</Slides>
  <Notes>26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Calibri</vt:lpstr>
      <vt:lpstr>Helvetica Neue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الركيزة 1 - لضمان استجابة الجودة </vt:lpstr>
      <vt:lpstr>الركيزة 2 - مخاطر حماية الطفل </vt:lpstr>
      <vt:lpstr>الركيزة 2 - مخاطر حماية الطفل </vt:lpstr>
      <vt:lpstr>الركيزة 3 - لتطوير استراتيجيات كافية </vt:lpstr>
      <vt:lpstr>الركيزة 3 - لتطوير استراتيجيات كافية </vt:lpstr>
      <vt:lpstr>الركيزة 4 - العمل عبر القطاعات المختلفة </vt:lpstr>
      <vt:lpstr>الركيزة 4 - العمل عبر القطاعات المختلفة </vt:lpstr>
      <vt:lpstr>الملحقات</vt:lpstr>
      <vt:lpstr>الإطلاق العالمي للمعايير 2020-2021  </vt:lpstr>
      <vt:lpstr>اختبار مفاجئ!!</vt:lpstr>
      <vt:lpstr>هل تحتاج إلى ما هو أكثر من النسخة المطبوعة؟</vt:lpstr>
      <vt:lpstr>الآثار المترتبة بالنسبة لنا؟</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Fitzgerald</dc:creator>
  <cp:lastModifiedBy>Joanna Wedge</cp:lastModifiedBy>
  <cp:revision>298</cp:revision>
  <dcterms:created xsi:type="dcterms:W3CDTF">2017-12-20T18:51:03Z</dcterms:created>
  <dcterms:modified xsi:type="dcterms:W3CDTF">2020-05-04T20:16:39Z</dcterms:modified>
</cp:coreProperties>
</file>